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DBD38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2D6428-1128-43A6-B56B-D0BEB722B8B8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9F1AD70-0F25-470F-8514-D6D307B8BA7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941168"/>
            <a:ext cx="9000999" cy="178010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Активне розвивальне середовище</a:t>
            </a:r>
            <a:endParaRPr lang="ru-RU" sz="3600" b="1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480" y="8032"/>
            <a:ext cx="7870647" cy="1008112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Дошкільний</a:t>
            </a:r>
            <a:r>
              <a:rPr lang="ru-RU" b="1" dirty="0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навчальний</a:t>
            </a:r>
            <a:r>
              <a:rPr lang="ru-RU" b="1" dirty="0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 заклад </a:t>
            </a:r>
            <a:r>
              <a:rPr lang="ru-RU" b="1" dirty="0" err="1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ясла</a:t>
            </a:r>
            <a:r>
              <a:rPr lang="ru-RU" b="1" dirty="0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-садок </a:t>
            </a:r>
            <a:r>
              <a:rPr lang="ru-RU" b="1" dirty="0" err="1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комбінованого</a:t>
            </a:r>
            <a:r>
              <a:rPr lang="ru-RU" b="1" dirty="0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типу №23 «</a:t>
            </a:r>
            <a:r>
              <a:rPr lang="ru-RU" b="1" dirty="0" err="1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Чебурашка»Дружківської</a:t>
            </a:r>
            <a:r>
              <a:rPr lang="ru-RU" b="1" dirty="0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міської</a:t>
            </a:r>
            <a:r>
              <a:rPr lang="ru-RU" b="1" dirty="0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ради </a:t>
            </a:r>
          </a:p>
          <a:p>
            <a:r>
              <a:rPr lang="ru-RU" b="1" dirty="0" err="1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Донецької</a:t>
            </a:r>
            <a:r>
              <a:rPr lang="ru-RU" b="1" dirty="0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FFFF00"/>
                  </a:solidFill>
                </a:ln>
                <a:solidFill>
                  <a:srgbClr val="FF33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області</a:t>
            </a:r>
            <a:endParaRPr lang="ru-RU" b="1" dirty="0">
              <a:ln w="12700">
                <a:solidFill>
                  <a:srgbClr val="FFFF00"/>
                </a:solidFill>
              </a:ln>
              <a:solidFill>
                <a:srgbClr val="FF33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 bwMode="auto">
          <a:xfrm>
            <a:off x="7956375" y="188640"/>
            <a:ext cx="1211641" cy="145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72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60317" cy="2160240"/>
          </a:xfrm>
        </p:spPr>
        <p:txBody>
          <a:bodyPr>
            <a:normAutofit/>
          </a:bodyPr>
          <a:lstStyle/>
          <a:p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садочок розпочав роботу 5 травня 1976 року. </a:t>
            </a:r>
            <a:b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сучасний дошкільний заклад, що дбає про забезпечення права дітей на здобуття дошкільної освіти створення малюкові рівних з його однолітками умов для подальшого навчання у школі, успішного особистісного розвитку.</a:t>
            </a:r>
            <a:b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Сьогодні в дошкільному закладі функціонує 11 груп, в них виховується 236 дітей, віком від 2-х до 7-ми років.</a:t>
            </a:r>
            <a:b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Керівником ДНЗ №23 «Чебурашка» - є завідувач </a:t>
            </a:r>
            <a:r>
              <a:rPr lang="uk-UA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Ковляшенко</a:t>
            </a:r>
            <a:r>
              <a:rPr lang="uk-UA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Валентина Федорівна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7988"/>
            <a:ext cx="6264696" cy="46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38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7711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Опис проблематики: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зитивний вплив на розвиток інтелекту дитини має активна рухливість. Чим кращі рухливі навички у малюка, тим вищий рухливий інтелект, який, в свою чергу, стимулює формування вищих відділів головного мозку. Отже, чим більше стимулювати фізичний розвиток дитини, тим вищий його інтелектуальний та емоційний розвиток.</a:t>
            </a:r>
            <a:endParaRPr lang="uk-UA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2" y="1988840"/>
            <a:ext cx="1960006" cy="147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251E49-615A-4FD8-8796-187723D9016C}"/>
              </a:ext>
            </a:extLst>
          </p:cNvPr>
          <p:cNvSpPr txBox="1">
            <a:spLocks/>
          </p:cNvSpPr>
          <p:nvPr/>
        </p:nvSpPr>
        <p:spPr>
          <a:xfrm>
            <a:off x="2684007" y="2032016"/>
            <a:ext cx="6064457" cy="189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зоровий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слуховий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кінестетичний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домінує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три.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 нас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той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підходить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7BD4DD4-50EF-4947-BF57-E4B7148F8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0" y="3622767"/>
            <a:ext cx="2165187" cy="131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E1249C7-02E6-44E2-99FC-8E1F1F351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0" y="5105667"/>
            <a:ext cx="2026568" cy="15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8A90B78-E800-4175-950E-CAA3CC3B908C}"/>
              </a:ext>
            </a:extLst>
          </p:cNvPr>
          <p:cNvSpPr txBox="1">
            <a:spLocks/>
          </p:cNvSpPr>
          <p:nvPr/>
        </p:nvSpPr>
        <p:spPr>
          <a:xfrm>
            <a:off x="2694860" y="4113602"/>
            <a:ext cx="6053604" cy="2354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Найбільше переважає зоровий спосіб навчання, який включає таблиці, схеми, плакати, записи на дошці, малювання. Сприйняття матеріалу на слух відбувається тоді, коли педагог пояснює матеріал. На жаль, </a:t>
            </a:r>
            <a:r>
              <a:rPr lang="uk-UA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кінестетичний</a:t>
            </a:r>
            <a:r>
              <a:rPr lang="uk-UA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спосіб навчання практично не використовується.</a:t>
            </a:r>
          </a:p>
        </p:txBody>
      </p:sp>
    </p:spTree>
    <p:extLst>
      <p:ext uri="{BB962C8B-B14F-4D97-AF65-F5344CB8AC3E}">
        <p14:creationId xmlns:p14="http://schemas.microsoft.com/office/powerpoint/2010/main" val="233721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223224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розвинена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зорова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підберіть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слуховий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кінестетичний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легше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вчитись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вона буде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способами</a:t>
            </a:r>
            <a:r>
              <a:rPr lang="ru-RU" sz="2700" dirty="0">
                <a:solidFill>
                  <a:srgbClr val="002060"/>
                </a:solidFill>
              </a:rPr>
              <a:t>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38F7C25-6D97-44F5-B0E5-DFA205FF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5832648" cy="385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8C1AB1D-5B7F-424C-AE0C-DB4AE33B7A89}"/>
              </a:ext>
            </a:extLst>
          </p:cNvPr>
          <p:cNvSpPr txBox="1">
            <a:spLocks/>
          </p:cNvSpPr>
          <p:nvPr/>
        </p:nvSpPr>
        <p:spPr>
          <a:xfrm>
            <a:off x="457200" y="2564904"/>
            <a:ext cx="8229600" cy="93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кінестетичного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способу важливий рух – обов'язково ігри в лабіринті, коли дитина повинна сама знайти вихід. 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75167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7192"/>
            <a:ext cx="5186682" cy="44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4186" y="2225539"/>
            <a:ext cx="334196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3,69</a:t>
            </a:r>
          </a:p>
          <a:p>
            <a:pPr fontAlgn="base"/>
            <a:r>
              <a:rPr lang="ru-RU" b="1" dirty="0">
                <a:latin typeface="Times New Roman" pitchFamily="18" charset="0"/>
                <a:cs typeface="Times New Roman" pitchFamily="18" charset="0"/>
              </a:rPr>
              <a:t>Ширина: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2,77</a:t>
            </a:r>
          </a:p>
          <a:p>
            <a:pPr fontAlgn="base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Висота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2,3</a:t>
            </a:r>
          </a:p>
          <a:p>
            <a:pPr fontAlgn="base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обмежень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грального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комплексу силами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384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</a:rPr>
              <a:t>Загальний бюджет </a:t>
            </a:r>
            <a:r>
              <a:rPr lang="uk-UA" sz="2000" b="1" dirty="0" err="1">
                <a:solidFill>
                  <a:srgbClr val="002060"/>
                </a:solidFill>
              </a:rPr>
              <a:t>проєкту</a:t>
            </a:r>
            <a:r>
              <a:rPr lang="uk-UA" sz="2000" b="1" dirty="0">
                <a:solidFill>
                  <a:srgbClr val="002060"/>
                </a:solidFill>
              </a:rPr>
              <a:t>:  70 650 грн.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uk-UA" sz="2000" dirty="0">
                <a:solidFill>
                  <a:srgbClr val="002060"/>
                </a:solidFill>
              </a:rPr>
              <a:t>Дитячій </a:t>
            </a:r>
            <a:r>
              <a:rPr lang="uk-UA" sz="2000" dirty="0" err="1">
                <a:solidFill>
                  <a:srgbClr val="002060"/>
                </a:solidFill>
              </a:rPr>
              <a:t>спотривно</a:t>
            </a:r>
            <a:r>
              <a:rPr lang="uk-UA" sz="2000" dirty="0">
                <a:solidFill>
                  <a:srgbClr val="002060"/>
                </a:solidFill>
              </a:rPr>
              <a:t>-розвивальний комплекс «Лабіринт» - 58 650 грн. </a:t>
            </a:r>
          </a:p>
          <a:p>
            <a:endParaRPr lang="uk-UA" sz="2000" dirty="0">
              <a:solidFill>
                <a:srgbClr val="002060"/>
              </a:solidFill>
            </a:endParaRPr>
          </a:p>
          <a:p>
            <a:r>
              <a:rPr lang="uk-UA" sz="2000" dirty="0">
                <a:solidFill>
                  <a:srgbClr val="002060"/>
                </a:solidFill>
              </a:rPr>
              <a:t>Доставка та </a:t>
            </a:r>
            <a:r>
              <a:rPr lang="uk-UA" sz="2000" dirty="0" err="1">
                <a:solidFill>
                  <a:srgbClr val="002060"/>
                </a:solidFill>
              </a:rPr>
              <a:t>доп.матеріали</a:t>
            </a:r>
            <a:r>
              <a:rPr lang="uk-UA" sz="2000" dirty="0">
                <a:solidFill>
                  <a:srgbClr val="002060"/>
                </a:solidFill>
              </a:rPr>
              <a:t> - 11 750 грн.</a:t>
            </a:r>
            <a:endParaRPr lang="uk-UA" sz="1400" dirty="0">
              <a:solidFill>
                <a:srgbClr val="002060"/>
              </a:solidFill>
            </a:endParaRPr>
          </a:p>
          <a:p>
            <a:endParaRPr lang="uk-U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6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2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Підсумки: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даний майданчик з ігровими панелями планується встановити за допомогою батьків на території ДНЗ №23 «Чебурашка» біля спортивно-ігрового комплексу. Всі вихованці ДНЗ №23 зможуть скористатися його чудовими розвивальними можливостями, поєднуючи  рухову і розумову активності.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hebu\Desktop\1623071747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599136" cy="35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90EE698-BA96-49FF-B074-81C79BD2A1D7}"/>
              </a:ext>
            </a:extLst>
          </p:cNvPr>
          <p:cNvSpPr txBox="1">
            <a:spLocks/>
          </p:cNvSpPr>
          <p:nvPr/>
        </p:nvSpPr>
        <p:spPr>
          <a:xfrm>
            <a:off x="4572000" y="2403072"/>
            <a:ext cx="4197152" cy="35991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Кращий спосіб зробити дітей хорошими-це зробити їх щасливими. Дитячий садок - місце, де починається соціалізація дитини, її виховання та освіта. Знаходження в садочку не повинно бути для дитини важким випробуванням, неприємним обовязком. Завдання дитячого садочку -створити маленькій людині всі умови для радісного повноцінного розвитку.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16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443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Symbol</vt:lpstr>
      <vt:lpstr>Times New Roman</vt:lpstr>
      <vt:lpstr>Волна</vt:lpstr>
      <vt:lpstr>Активне розвивальне середовище</vt:lpstr>
      <vt:lpstr>Наш садочок розпочав роботу 5 травня 1976 року.  Це сучасний дошкільний заклад, що дбає про забезпечення права дітей на здобуття дошкільної освіти створення малюкові рівних з його однолітками умов для подальшого навчання у школі, успішного особистісного розвитку. Сьогодні в дошкільному закладі функціонує 11 груп, в них виховується 236 дітей, віком від 2-х до 7-ми років. Керівником ДНЗ №23 «Чебурашка» - є завідувач Ковляшенко Валентина Федорівна</vt:lpstr>
      <vt:lpstr>Опис проблематики: позитивний вплив на розвиток інтелекту дитини має активна рухливість. Чим кращі рухливі навички у малюка, тим вищий рухливий інтелект, який, в свою чергу, стимулює формування вищих відділів головного мозку. Отже, чим більше стимулювати фізичний розвиток дитини, тим вищий його інтелектуальний та емоційний розвиток.</vt:lpstr>
      <vt:lpstr> Рекомендується використовувати й розвивати інші способи навчання. Якщо в дитини добре розвинена зорова пам'ять, підберіть види діяльності, які будуть розвивати слуховий і кінестетичний способи навчання. Дитині буде набагато легше вчитись, якщо вона буде володіти всіма трьома способами.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Активне розвивальне середовище</dc:title>
  <dc:creator>Детскийсад Чебурашка</dc:creator>
  <cp:lastModifiedBy>Пендер Инна Александровна</cp:lastModifiedBy>
  <cp:revision>26</cp:revision>
  <dcterms:created xsi:type="dcterms:W3CDTF">2021-05-19T08:07:25Z</dcterms:created>
  <dcterms:modified xsi:type="dcterms:W3CDTF">2021-06-09T10:53:57Z</dcterms:modified>
</cp:coreProperties>
</file>