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2" r:id="rId6"/>
    <p:sldId id="267" r:id="rId7"/>
    <p:sldId id="265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5AD87-8369-4D31-8295-86E447EC4621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DA224-5CE1-4AD2-8347-8A0A2768C8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224-5CE1-4AD2-8347-8A0A2768C8C9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AC45-CBB8-412B-9A8D-153B09A7EFC3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27C-38B1-42D5-8356-85C75E431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2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AC45-CBB8-412B-9A8D-153B09A7EFC3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27C-38B1-42D5-8356-85C75E431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5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AC45-CBB8-412B-9A8D-153B09A7EFC3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27C-38B1-42D5-8356-85C75E431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1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AC45-CBB8-412B-9A8D-153B09A7EFC3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27C-38B1-42D5-8356-85C75E431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5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AC45-CBB8-412B-9A8D-153B09A7EFC3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27C-38B1-42D5-8356-85C75E431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00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AC45-CBB8-412B-9A8D-153B09A7EFC3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27C-38B1-42D5-8356-85C75E431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19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AC45-CBB8-412B-9A8D-153B09A7EFC3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27C-38B1-42D5-8356-85C75E431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16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AC45-CBB8-412B-9A8D-153B09A7EFC3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27C-38B1-42D5-8356-85C75E431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88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AC45-CBB8-412B-9A8D-153B09A7EFC3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27C-38B1-42D5-8356-85C75E431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82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AC45-CBB8-412B-9A8D-153B09A7EFC3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27C-38B1-42D5-8356-85C75E431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0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AC45-CBB8-412B-9A8D-153B09A7EFC3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627C-38B1-42D5-8356-85C75E431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24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1AC45-CBB8-412B-9A8D-153B09A7EFC3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B627C-38B1-42D5-8356-85C75E431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3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ÐÐ°ÑÑÐ¸Ð½ÐºÐ¸ Ð¿Ð¾ Ð·Ð°Ð¿ÑÐ¾ÑÑ ÑÐ¾Ð½Ñ Ð´Ð»Ñ Ð¿ÑÐµÐ·ÐµÐ½ÑÐ°ÑÐ¸Ð¸ Ñ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42372" y="645309"/>
            <a:ext cx="824995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i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Дошкільний навчальний заклад </a:t>
            </a:r>
          </a:p>
          <a:p>
            <a:pPr algn="ctr"/>
            <a:r>
              <a:rPr lang="uk-UA" sz="2800" b="1" i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ясла-садок комбінованого типу № 2 «ТЕРЕМОК»</a:t>
            </a:r>
          </a:p>
          <a:p>
            <a:pPr algn="ctr"/>
            <a:r>
              <a:rPr lang="uk-UA" sz="28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Дружківської міської ради Донецької області</a:t>
            </a:r>
            <a:endParaRPr lang="ru-RU" sz="2800" b="1" i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32541" y="2124968"/>
            <a:ext cx="8935459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  проекту</a:t>
            </a:r>
          </a:p>
          <a:p>
            <a:pPr algn="ctr"/>
            <a:r>
              <a: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000" b="0" i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«Про малюків ми дбаємо, </a:t>
            </a:r>
          </a:p>
          <a:p>
            <a:pPr algn="ctr"/>
            <a:r>
              <a:rPr lang="uk-UA" sz="6000" b="0" i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їх </a:t>
            </a:r>
            <a:r>
              <a:rPr lang="uk-UA" sz="6000" b="0" i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6000" b="0" i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6000" b="0" i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зберігаємо»</a:t>
            </a:r>
          </a:p>
        </p:txBody>
      </p:sp>
    </p:spTree>
    <p:extLst>
      <p:ext uri="{BB962C8B-B14F-4D97-AF65-F5344CB8AC3E}">
        <p14:creationId xmlns:p14="http://schemas.microsoft.com/office/powerpoint/2010/main" val="3073566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ÑÐ°Ð¼ÐºÐ¸ Ð´Ð»Ñ Ð¿ÑÐµÐ·ÐµÐ½ÑÐ°ÑÐ¸Ð¸ Ð¶ÐµÐ»ÑÑ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3032" y="768350"/>
            <a:ext cx="12600410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</a:t>
            </a:r>
            <a:r>
              <a:rPr lang="uk-UA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визначається в с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творенні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вихованців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одного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фізичному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вихованців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ДНЗ.</a:t>
            </a:r>
          </a:p>
          <a:p>
            <a:endParaRPr lang="ru-RU" sz="2800" b="1" i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F0684C-051A-4974-945F-723C5524F2ED}"/>
              </a:ext>
            </a:extLst>
          </p:cNvPr>
          <p:cNvSpPr/>
          <p:nvPr/>
        </p:nvSpPr>
        <p:spPr>
          <a:xfrm>
            <a:off x="576617" y="2934523"/>
            <a:ext cx="1102606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Метою проекту </a:t>
            </a:r>
            <a:r>
              <a:rPr lang="uk-UA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 о</a:t>
            </a:r>
            <a:r>
              <a:rPr lang="ru-RU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блаштування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спортивного </a:t>
            </a:r>
            <a:r>
              <a:rPr lang="ru-RU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майданчику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сучасним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спортивно-ігровим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обладнанням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надасть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покращити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фізкультурно-оздоровчої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дошкільному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є:</a:t>
            </a:r>
          </a:p>
          <a:p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демонтаж старого обладнання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дитячого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спортивного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marL="457200" indent="-457200">
              <a:buFontTx/>
              <a:buChar char="-"/>
            </a:pPr>
            <a:endParaRPr lang="ru-RU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45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ÑÐ°Ð¼ÐºÐ¸ Ð´Ð»Ñ Ð¿ÑÐµÐ·ÐµÐ½ÑÐ°ÑÐ¸Ð¸ Ð¶ÐµÐ»ÑÑ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7625" y="619145"/>
            <a:ext cx="1122096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 території дошкільного  навчального закладу № 2 «ТЕРЕМОК»</a:t>
            </a:r>
          </a:p>
          <a:p>
            <a:r>
              <a:rPr lang="uk-UA" sz="2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є територія, відведена під спортивний майданчик,  проте його обладнання  (залізне спортивне обладнання було </a:t>
            </a:r>
            <a:r>
              <a:rPr lang="uk-UA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встановлено в 1972 р ), не відповідає віковим</a:t>
            </a:r>
            <a:endParaRPr lang="uk-UA" sz="2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особливостям та вимогам щодо  організації фізичного розвитку   дітей  дошкільного віку, проведення спортивних та рухливих  ігор, занять на свіжому повітрі. Обладнання закріплено в землі великою кількістю цементу, тому не маємо можливості самостійно його демонтувати. Основа майданчику земля. Для установки обладнання також  потрібна допомога .</a:t>
            </a:r>
            <a:endParaRPr lang="ru-RU" sz="2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10" y="3761025"/>
            <a:ext cx="3667125" cy="2750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880" y="3801308"/>
            <a:ext cx="3744648" cy="27767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95" y="3801309"/>
            <a:ext cx="3630346" cy="272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8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ÑÐ°Ð¼ÐºÐ¸ Ð´Ð»Ñ Ð¿ÑÐµÐ·ÐµÐ½ÑÐ°ÑÐ¸Ð¸ Ð¶ÐµÐ»ÑÑ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4081" y="837754"/>
            <a:ext cx="10031138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</a:t>
            </a:r>
            <a:r>
              <a:rPr lang="uk-UA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льний</a:t>
            </a:r>
            <a:r>
              <a:rPr lang="ru-RU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</a:t>
            </a:r>
            <a:r>
              <a:rPr lang="ru-RU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відвідують</a:t>
            </a:r>
            <a:r>
              <a:rPr lang="ru-RU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109 вихованців, які не мають змогу </a:t>
            </a:r>
            <a:r>
              <a:rPr lang="uk-UA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повноцінно займатися </a:t>
            </a:r>
            <a:r>
              <a:rPr lang="uk-UA" sz="2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фізичною культурою </a:t>
            </a:r>
          </a:p>
          <a:p>
            <a:r>
              <a:rPr lang="uk-UA" sz="2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свіжому повітрі. При цьому більшість </a:t>
            </a:r>
            <a:r>
              <a:rPr lang="uk-UA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  85% мають  проблеми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зі </a:t>
            </a:r>
            <a:r>
              <a:rPr lang="uk-UA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ям та розвитком. </a:t>
            </a:r>
            <a:r>
              <a:rPr lang="uk-UA" sz="28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Батьків та працівників закладу </a:t>
            </a:r>
            <a:r>
              <a:rPr lang="uk-UA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хвилює питання, щодо зміцнення </a:t>
            </a:r>
            <a:r>
              <a:rPr lang="uk-UA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дітей,   виховання в них потреби цінувати власне життя та ретельної організації особистої безпеки. </a:t>
            </a:r>
          </a:p>
          <a:p>
            <a:r>
              <a:rPr lang="uk-UA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Завдяки встановленню спортивного комплексу діти отримають можливість займатись фізичними вправами на свіжому повітрі, що дасть змогу зміцнити стан власного </a:t>
            </a:r>
            <a:r>
              <a:rPr lang="uk-UA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я, укріпити імунітет. А батьки безпосередньо отримають можливість і впевненість щодо фізичного розвитку дитини.</a:t>
            </a:r>
          </a:p>
        </p:txBody>
      </p:sp>
    </p:spTree>
    <p:extLst>
      <p:ext uri="{BB962C8B-B14F-4D97-AF65-F5344CB8AC3E}">
        <p14:creationId xmlns:p14="http://schemas.microsoft.com/office/powerpoint/2010/main" val="279150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ÑÐ°Ð¼ÐºÐ¸ Ð´Ð»Ñ Ð¿ÑÐµÐ·ÐµÐ½ÑÐ°ÑÐ¸Ð¸ Ð¶ÐµÐ»ÑÑ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1575" y="366623"/>
            <a:ext cx="95339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9768" y="438001"/>
            <a:ext cx="114665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Методичною проблемою дошкільного закладу є:</a:t>
            </a:r>
          </a:p>
          <a:p>
            <a:r>
              <a:rPr lang="uk-U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2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Компетентнісно</a:t>
            </a:r>
            <a:r>
              <a:rPr lang="uk-U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-орієнтований підхід у формуванні та </a:t>
            </a:r>
          </a:p>
          <a:p>
            <a:r>
              <a:rPr lang="uk-U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особистості, здатної до самореалізації та само -</a:t>
            </a:r>
          </a:p>
          <a:p>
            <a:r>
              <a:rPr lang="uk-U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 в умовах сучасного </a:t>
            </a:r>
            <a:r>
              <a:rPr lang="uk-UA" sz="32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соціопростору</a:t>
            </a:r>
            <a:r>
              <a:rPr lang="uk-U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uk-UA" sz="3200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Пріоритетними змістовними напрямами та завданнями є:</a:t>
            </a:r>
          </a:p>
          <a:p>
            <a:pPr marL="342900" indent="-342900">
              <a:buFontTx/>
              <a:buChar char="-"/>
            </a:pPr>
            <a:r>
              <a:rPr lang="uk-U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активізація роботи з дітьми по формуванню комунікативно-мовленнєвої компетенції шляхом упровадження інноваційних </a:t>
            </a:r>
          </a:p>
          <a:p>
            <a:r>
              <a:rPr lang="uk-U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32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</a:t>
            </a:r>
            <a:r>
              <a:rPr lang="uk-U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технологій;</a:t>
            </a:r>
          </a:p>
          <a:p>
            <a:pPr marL="342900" indent="-342900">
              <a:buFontTx/>
              <a:buChar char="-"/>
            </a:pPr>
            <a:r>
              <a:rPr lang="uk-U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 збереженню, зміцненню здоров‘я кожної дитини, підтримання інтересу  здорового способу життя, потреби в  </a:t>
            </a:r>
          </a:p>
          <a:p>
            <a:r>
              <a:rPr lang="uk-U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щоденній руховій діяльності</a:t>
            </a:r>
          </a:p>
        </p:txBody>
      </p:sp>
    </p:spTree>
    <p:extLst>
      <p:ext uri="{BB962C8B-B14F-4D97-AF65-F5344CB8AC3E}">
        <p14:creationId xmlns:p14="http://schemas.microsoft.com/office/powerpoint/2010/main" val="539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ÑÐ°Ð¼ÐºÐ¸ Ð´Ð»Ñ Ð¿ÑÐµÐ·ÐµÐ½ÑÐ°ÑÐ¸Ð¸ Ð¶ÐµÐ»ÑÑ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39056" y="305068"/>
            <a:ext cx="95011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Загальне фінансування </a:t>
            </a:r>
            <a:r>
              <a:rPr lang="uk-UA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проекту складає: 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137750</a:t>
            </a:r>
            <a:r>
              <a:rPr lang="uk-UA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endParaRPr lang="uk-UA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спортивна стінка забава                       – 22600 грн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шагохід</a:t>
            </a:r>
            <a:r>
              <a:rPr lang="uk-UA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- 6000 грн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мішень для метання для метання       -  6200 грн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тунель  дитяча                                       -  12000 грн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спортивний комплекс </a:t>
            </a:r>
            <a:r>
              <a:rPr lang="uk-UA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Лучик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- 16750  грн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стінка для лазіння </a:t>
            </a:r>
            <a:r>
              <a:rPr lang="uk-UA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Кроха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- 6200 грн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пісок                                                           - 8000 грн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демонтаж старого обладнання                 - 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0000 грн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встановлення спортивного обладнання – 30000 грн.</a:t>
            </a:r>
          </a:p>
          <a:p>
            <a:pPr marL="457200" indent="-457200">
              <a:buFontTx/>
              <a:buChar char="-"/>
            </a:pPr>
            <a:endParaRPr lang="uk-UA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ru-RU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09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ÑÐ°Ð¼ÐºÐ¸ Ð´Ð»Ñ Ð¿ÑÐµÐ·ÐµÐ½ÑÐ°ÑÐ¸Ð¸ Ð¶ÐµÐ»ÑÑ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4" y="-1571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22662" y="84074"/>
            <a:ext cx="95339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Спортивний комплекс буде взято на баланс дошкільного закладу «ТЕРЕМОК»</a:t>
            </a:r>
            <a:endParaRPr lang="ru-RU" sz="28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881" y="1267408"/>
            <a:ext cx="2657602" cy="23591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8" y="4191953"/>
            <a:ext cx="3498130" cy="23657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002" y="4334256"/>
            <a:ext cx="4051173" cy="2060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8" y="1217934"/>
            <a:ext cx="5431536" cy="32339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68" y="1251973"/>
            <a:ext cx="3977513" cy="33038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59" y="4555809"/>
            <a:ext cx="3153008" cy="183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68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ÑÐ°Ð¼ÐºÐ¸ Ð´Ð»Ñ Ð¿ÑÐµÐ·ÐµÐ½ÑÐ°ÑÐ¸Ð¸ Ð¶ÐµÐ»ÑÑ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8712" y="838110"/>
            <a:ext cx="9533976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8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цього проекту дасть можливість виховувати  здорових, фізично витривалих, психічно загартованих, соціально захищених і духовно багатих маленьких громадян нашого рідного міста. </a:t>
            </a:r>
            <a:r>
              <a:rPr lang="uk-UA" sz="2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Діти, які за різних причин не мають можливості відвідувати спортивні </a:t>
            </a:r>
            <a:r>
              <a:rPr lang="uk-UA" sz="28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секцїї</a:t>
            </a:r>
            <a:r>
              <a:rPr lang="uk-UA" sz="2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міста будуть мати змогу займатися на спортивному комплексі та розвивати свої фізичні здібності.</a:t>
            </a:r>
          </a:p>
          <a:p>
            <a:r>
              <a:rPr lang="uk-UA" sz="28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Після реалізації проекту буде  змога повним обсягом здійснювати освітній процес з питань організації фізичного виховання дітей дошкільного віку шляхом проведення фізкультурних занять, ігор, вправ, свят   та розваг.</a:t>
            </a:r>
          </a:p>
        </p:txBody>
      </p:sp>
    </p:spTree>
    <p:extLst>
      <p:ext uri="{BB962C8B-B14F-4D97-AF65-F5344CB8AC3E}">
        <p14:creationId xmlns:p14="http://schemas.microsoft.com/office/powerpoint/2010/main" val="3524911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513</Words>
  <Application>Microsoft Office PowerPoint</Application>
  <PresentationFormat>Широкоэкранный</PresentationFormat>
  <Paragraphs>46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ДетСад</dc:creator>
  <cp:lastModifiedBy>Пендер Инна Александровна</cp:lastModifiedBy>
  <cp:revision>41</cp:revision>
  <dcterms:created xsi:type="dcterms:W3CDTF">2018-06-01T09:06:18Z</dcterms:created>
  <dcterms:modified xsi:type="dcterms:W3CDTF">2021-06-10T07:44:10Z</dcterms:modified>
</cp:coreProperties>
</file>