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  <p:sldMasterId id="2147483690" r:id="rId2"/>
  </p:sldMasterIdLst>
  <p:notesMasterIdLst>
    <p:notesMasterId r:id="rId12"/>
  </p:notesMasterIdLst>
  <p:sldIdLst>
    <p:sldId id="350" r:id="rId3"/>
    <p:sldId id="357" r:id="rId4"/>
    <p:sldId id="347" r:id="rId5"/>
    <p:sldId id="358" r:id="rId6"/>
    <p:sldId id="349" r:id="rId7"/>
    <p:sldId id="348" r:id="rId8"/>
    <p:sldId id="353" r:id="rId9"/>
    <p:sldId id="355" r:id="rId10"/>
    <p:sldId id="35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6" autoAdjust="0"/>
    <p:restoredTop sz="96339" autoAdjust="0"/>
  </p:normalViewPr>
  <p:slideViewPr>
    <p:cSldViewPr snapToGrid="0">
      <p:cViewPr varScale="1">
        <p:scale>
          <a:sx n="110" d="100"/>
          <a:sy n="110" d="100"/>
        </p:scale>
        <p:origin x="1296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A2CC-75C3-4E43-A6E4-8BB4AFC2C75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61351-45AB-40CD-AF62-AF3DF6687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5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8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5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9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45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>
            <a:extLst>
              <a:ext uri="{FF2B5EF4-FFF2-40B4-BE49-F238E27FC236}">
                <a16:creationId xmlns:a16="http://schemas.microsoft.com/office/drawing/2014/main" id="{0C3AFC87-268C-A44B-9389-31FF092CA545}"/>
              </a:ext>
            </a:extLst>
          </p:cNvPr>
          <p:cNvSpPr/>
          <p:nvPr/>
        </p:nvSpPr>
        <p:spPr>
          <a:xfrm>
            <a:off x="1" y="0"/>
            <a:ext cx="66840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05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97FCCA76-6419-4C6F-8F31-AF2A2A150DF4}"/>
              </a:ext>
            </a:extLst>
          </p:cNvPr>
          <p:cNvSpPr/>
          <p:nvPr userDrawn="1"/>
        </p:nvSpPr>
        <p:spPr>
          <a:xfrm>
            <a:off x="1" y="0"/>
            <a:ext cx="9143999" cy="6858000"/>
          </a:xfrm>
          <a:custGeom>
            <a:avLst/>
            <a:gdLst>
              <a:gd name="connsiteX0" fmla="*/ 9143999 w 9143999"/>
              <a:gd name="connsiteY0" fmla="*/ 6655062 h 6858000"/>
              <a:gd name="connsiteX1" fmla="*/ 9143999 w 9143999"/>
              <a:gd name="connsiteY1" fmla="*/ 6707149 h 6858000"/>
              <a:gd name="connsiteX2" fmla="*/ 9056159 w 9143999"/>
              <a:gd name="connsiteY2" fmla="*/ 6858000 h 6858000"/>
              <a:gd name="connsiteX3" fmla="*/ 9025976 w 9143999"/>
              <a:gd name="connsiteY3" fmla="*/ 6858000 h 6858000"/>
              <a:gd name="connsiteX4" fmla="*/ 9143999 w 9143999"/>
              <a:gd name="connsiteY4" fmla="*/ 6385516 h 6858000"/>
              <a:gd name="connsiteX5" fmla="*/ 9143999 w 9143999"/>
              <a:gd name="connsiteY5" fmla="*/ 6437702 h 6858000"/>
              <a:gd name="connsiteX6" fmla="*/ 8899694 w 9143999"/>
              <a:gd name="connsiteY6" fmla="*/ 6858000 h 6858000"/>
              <a:gd name="connsiteX7" fmla="*/ 8869552 w 9143999"/>
              <a:gd name="connsiteY7" fmla="*/ 6858000 h 6858000"/>
              <a:gd name="connsiteX8" fmla="*/ 9143999 w 9143999"/>
              <a:gd name="connsiteY8" fmla="*/ 6093299 h 6858000"/>
              <a:gd name="connsiteX9" fmla="*/ 9143999 w 9143999"/>
              <a:gd name="connsiteY9" fmla="*/ 6145537 h 6858000"/>
              <a:gd name="connsiteX10" fmla="*/ 8730208 w 9143999"/>
              <a:gd name="connsiteY10" fmla="*/ 6858000 h 6858000"/>
              <a:gd name="connsiteX11" fmla="*/ 8700063 w 9143999"/>
              <a:gd name="connsiteY11" fmla="*/ 6858000 h 6858000"/>
              <a:gd name="connsiteX12" fmla="*/ 9143999 w 9143999"/>
              <a:gd name="connsiteY12" fmla="*/ 5801232 h 6858000"/>
              <a:gd name="connsiteX13" fmla="*/ 9143999 w 9143999"/>
              <a:gd name="connsiteY13" fmla="*/ 5853520 h 6858000"/>
              <a:gd name="connsiteX14" fmla="*/ 8561417 w 9143999"/>
              <a:gd name="connsiteY14" fmla="*/ 6858000 h 6858000"/>
              <a:gd name="connsiteX15" fmla="*/ 8531297 w 9143999"/>
              <a:gd name="connsiteY15" fmla="*/ 6858000 h 6858000"/>
              <a:gd name="connsiteX16" fmla="*/ 9143999 w 9143999"/>
              <a:gd name="connsiteY16" fmla="*/ 5510885 h 6858000"/>
              <a:gd name="connsiteX17" fmla="*/ 9143999 w 9143999"/>
              <a:gd name="connsiteY17" fmla="*/ 5563413 h 6858000"/>
              <a:gd name="connsiteX18" fmla="*/ 8393269 w 9143999"/>
              <a:gd name="connsiteY18" fmla="*/ 6858000 h 6858000"/>
              <a:gd name="connsiteX19" fmla="*/ 8361911 w 9143999"/>
              <a:gd name="connsiteY19" fmla="*/ 6858000 h 6858000"/>
              <a:gd name="connsiteX20" fmla="*/ 9143999 w 9143999"/>
              <a:gd name="connsiteY20" fmla="*/ 5205516 h 6858000"/>
              <a:gd name="connsiteX21" fmla="*/ 9143999 w 9143999"/>
              <a:gd name="connsiteY21" fmla="*/ 5256647 h 6858000"/>
              <a:gd name="connsiteX22" fmla="*/ 8214921 w 9143999"/>
              <a:gd name="connsiteY22" fmla="*/ 6858000 h 6858000"/>
              <a:gd name="connsiteX23" fmla="*/ 8184846 w 9143999"/>
              <a:gd name="connsiteY23" fmla="*/ 6858000 h 6858000"/>
              <a:gd name="connsiteX24" fmla="*/ 9143999 w 9143999"/>
              <a:gd name="connsiteY24" fmla="*/ 4935910 h 6858000"/>
              <a:gd name="connsiteX25" fmla="*/ 9143999 w 9143999"/>
              <a:gd name="connsiteY25" fmla="*/ 4988217 h 6858000"/>
              <a:gd name="connsiteX26" fmla="*/ 8059336 w 9143999"/>
              <a:gd name="connsiteY26" fmla="*/ 6858000 h 6858000"/>
              <a:gd name="connsiteX27" fmla="*/ 8029204 w 9143999"/>
              <a:gd name="connsiteY27" fmla="*/ 6858000 h 6858000"/>
              <a:gd name="connsiteX28" fmla="*/ 9143999 w 9143999"/>
              <a:gd name="connsiteY28" fmla="*/ 4643586 h 6858000"/>
              <a:gd name="connsiteX29" fmla="*/ 9143999 w 9143999"/>
              <a:gd name="connsiteY29" fmla="*/ 4695860 h 6858000"/>
              <a:gd name="connsiteX30" fmla="*/ 7889882 w 9143999"/>
              <a:gd name="connsiteY30" fmla="*/ 6858000 h 6858000"/>
              <a:gd name="connsiteX31" fmla="*/ 7859743 w 9143999"/>
              <a:gd name="connsiteY31" fmla="*/ 6858000 h 6858000"/>
              <a:gd name="connsiteX32" fmla="*/ 9143999 w 9143999"/>
              <a:gd name="connsiteY32" fmla="*/ 4351361 h 6858000"/>
              <a:gd name="connsiteX33" fmla="*/ 9143999 w 9143999"/>
              <a:gd name="connsiteY33" fmla="*/ 4403721 h 6858000"/>
              <a:gd name="connsiteX34" fmla="*/ 7721166 w 9143999"/>
              <a:gd name="connsiteY34" fmla="*/ 6858000 h 6858000"/>
              <a:gd name="connsiteX35" fmla="*/ 7691017 w 9143999"/>
              <a:gd name="connsiteY35" fmla="*/ 6858000 h 6858000"/>
              <a:gd name="connsiteX36" fmla="*/ 9143999 w 9143999"/>
              <a:gd name="connsiteY36" fmla="*/ 4061129 h 6858000"/>
              <a:gd name="connsiteX37" fmla="*/ 9143999 w 9143999"/>
              <a:gd name="connsiteY37" fmla="*/ 4113615 h 6858000"/>
              <a:gd name="connsiteX38" fmla="*/ 7553015 w 9143999"/>
              <a:gd name="connsiteY38" fmla="*/ 6858000 h 6858000"/>
              <a:gd name="connsiteX39" fmla="*/ 7521595 w 9143999"/>
              <a:gd name="connsiteY39" fmla="*/ 6858000 h 6858000"/>
              <a:gd name="connsiteX40" fmla="*/ 9143999 w 9143999"/>
              <a:gd name="connsiteY40" fmla="*/ 3768807 h 6858000"/>
              <a:gd name="connsiteX41" fmla="*/ 9143999 w 9143999"/>
              <a:gd name="connsiteY41" fmla="*/ 3821042 h 6858000"/>
              <a:gd name="connsiteX42" fmla="*/ 7382266 w 9143999"/>
              <a:gd name="connsiteY42" fmla="*/ 6858000 h 6858000"/>
              <a:gd name="connsiteX43" fmla="*/ 7352133 w 9143999"/>
              <a:gd name="connsiteY43" fmla="*/ 6858000 h 6858000"/>
              <a:gd name="connsiteX44" fmla="*/ 9143999 w 9143999"/>
              <a:gd name="connsiteY44" fmla="*/ 3476554 h 6858000"/>
              <a:gd name="connsiteX45" fmla="*/ 9143999 w 9143999"/>
              <a:gd name="connsiteY45" fmla="*/ 3528863 h 6858000"/>
              <a:gd name="connsiteX46" fmla="*/ 7213561 w 9143999"/>
              <a:gd name="connsiteY46" fmla="*/ 6858000 h 6858000"/>
              <a:gd name="connsiteX47" fmla="*/ 7183413 w 9143999"/>
              <a:gd name="connsiteY47" fmla="*/ 6858000 h 6858000"/>
              <a:gd name="connsiteX48" fmla="*/ 9143999 w 9143999"/>
              <a:gd name="connsiteY48" fmla="*/ 3193724 h 6858000"/>
              <a:gd name="connsiteX49" fmla="*/ 9143999 w 9143999"/>
              <a:gd name="connsiteY49" fmla="*/ 3246112 h 6858000"/>
              <a:gd name="connsiteX50" fmla="*/ 7049541 w 9143999"/>
              <a:gd name="connsiteY50" fmla="*/ 6858000 h 6858000"/>
              <a:gd name="connsiteX51" fmla="*/ 7019462 w 9143999"/>
              <a:gd name="connsiteY51" fmla="*/ 6858000 h 6858000"/>
              <a:gd name="connsiteX52" fmla="*/ 9143999 w 9143999"/>
              <a:gd name="connsiteY52" fmla="*/ 2901390 h 6858000"/>
              <a:gd name="connsiteX53" fmla="*/ 9143999 w 9143999"/>
              <a:gd name="connsiteY53" fmla="*/ 2953684 h 6858000"/>
              <a:gd name="connsiteX54" fmla="*/ 6880109 w 9143999"/>
              <a:gd name="connsiteY54" fmla="*/ 6858000 h 6858000"/>
              <a:gd name="connsiteX55" fmla="*/ 6850002 w 9143999"/>
              <a:gd name="connsiteY55" fmla="*/ 6858000 h 6858000"/>
              <a:gd name="connsiteX56" fmla="*/ 9143999 w 9143999"/>
              <a:gd name="connsiteY56" fmla="*/ 2611270 h 6858000"/>
              <a:gd name="connsiteX57" fmla="*/ 9143999 w 9143999"/>
              <a:gd name="connsiteY57" fmla="*/ 2663675 h 6858000"/>
              <a:gd name="connsiteX58" fmla="*/ 6712726 w 9143999"/>
              <a:gd name="connsiteY58" fmla="*/ 6858000 h 6858000"/>
              <a:gd name="connsiteX59" fmla="*/ 6681311 w 9143999"/>
              <a:gd name="connsiteY59" fmla="*/ 6858000 h 6858000"/>
              <a:gd name="connsiteX60" fmla="*/ 9143999 w 9143999"/>
              <a:gd name="connsiteY60" fmla="*/ 2318941 h 6858000"/>
              <a:gd name="connsiteX61" fmla="*/ 9143999 w 9143999"/>
              <a:gd name="connsiteY61" fmla="*/ 2371221 h 6858000"/>
              <a:gd name="connsiteX62" fmla="*/ 6541924 w 9143999"/>
              <a:gd name="connsiteY62" fmla="*/ 6858000 h 6858000"/>
              <a:gd name="connsiteX63" fmla="*/ 6511851 w 9143999"/>
              <a:gd name="connsiteY63" fmla="*/ 6858000 h 6858000"/>
              <a:gd name="connsiteX64" fmla="*/ 9143999 w 9143999"/>
              <a:gd name="connsiteY64" fmla="*/ 2026610 h 6858000"/>
              <a:gd name="connsiteX65" fmla="*/ 9143999 w 9143999"/>
              <a:gd name="connsiteY65" fmla="*/ 2077577 h 6858000"/>
              <a:gd name="connsiteX66" fmla="*/ 6372464 w 9143999"/>
              <a:gd name="connsiteY66" fmla="*/ 6858000 h 6858000"/>
              <a:gd name="connsiteX67" fmla="*/ 6342392 w 9143999"/>
              <a:gd name="connsiteY67" fmla="*/ 6858000 h 6858000"/>
              <a:gd name="connsiteX68" fmla="*/ 9143999 w 9143999"/>
              <a:gd name="connsiteY68" fmla="*/ 1756910 h 6858000"/>
              <a:gd name="connsiteX69" fmla="*/ 9143999 w 9143999"/>
              <a:gd name="connsiteY69" fmla="*/ 1809219 h 6858000"/>
              <a:gd name="connsiteX70" fmla="*/ 6216959 w 9143999"/>
              <a:gd name="connsiteY70" fmla="*/ 6858000 h 6858000"/>
              <a:gd name="connsiteX71" fmla="*/ 6186771 w 9143999"/>
              <a:gd name="connsiteY71" fmla="*/ 6858000 h 6858000"/>
              <a:gd name="connsiteX72" fmla="*/ 9143999 w 9143999"/>
              <a:gd name="connsiteY72" fmla="*/ 1464575 h 6858000"/>
              <a:gd name="connsiteX73" fmla="*/ 9143999 w 9143999"/>
              <a:gd name="connsiteY73" fmla="*/ 1516781 h 6858000"/>
              <a:gd name="connsiteX74" fmla="*/ 6047432 w 9143999"/>
              <a:gd name="connsiteY74" fmla="*/ 6858000 h 6858000"/>
              <a:gd name="connsiteX75" fmla="*/ 6017312 w 9143999"/>
              <a:gd name="connsiteY75" fmla="*/ 6858000 h 6858000"/>
              <a:gd name="connsiteX76" fmla="*/ 9143999 w 9143999"/>
              <a:gd name="connsiteY76" fmla="*/ 1174419 h 6858000"/>
              <a:gd name="connsiteX77" fmla="*/ 9143999 w 9143999"/>
              <a:gd name="connsiteY77" fmla="*/ 1225522 h 6858000"/>
              <a:gd name="connsiteX78" fmla="*/ 5879340 w 9143999"/>
              <a:gd name="connsiteY78" fmla="*/ 6858000 h 6858000"/>
              <a:gd name="connsiteX79" fmla="*/ 5847872 w 9143999"/>
              <a:gd name="connsiteY79" fmla="*/ 6858000 h 6858000"/>
              <a:gd name="connsiteX80" fmla="*/ 9143999 w 9143999"/>
              <a:gd name="connsiteY80" fmla="*/ 869046 h 6858000"/>
              <a:gd name="connsiteX81" fmla="*/ 9143999 w 9143999"/>
              <a:gd name="connsiteY81" fmla="*/ 921335 h 6858000"/>
              <a:gd name="connsiteX82" fmla="*/ 5701731 w 9143999"/>
              <a:gd name="connsiteY82" fmla="*/ 6858000 h 6858000"/>
              <a:gd name="connsiteX83" fmla="*/ 5671574 w 9143999"/>
              <a:gd name="connsiteY83" fmla="*/ 6858000 h 6858000"/>
              <a:gd name="connsiteX84" fmla="*/ 9143999 w 9143999"/>
              <a:gd name="connsiteY84" fmla="*/ 576713 h 6858000"/>
              <a:gd name="connsiteX85" fmla="*/ 9143999 w 9143999"/>
              <a:gd name="connsiteY85" fmla="*/ 628980 h 6858000"/>
              <a:gd name="connsiteX86" fmla="*/ 5532252 w 9143999"/>
              <a:gd name="connsiteY86" fmla="*/ 6858000 h 6858000"/>
              <a:gd name="connsiteX87" fmla="*/ 5502116 w 9143999"/>
              <a:gd name="connsiteY87" fmla="*/ 6858000 h 6858000"/>
              <a:gd name="connsiteX88" fmla="*/ 9143999 w 9143999"/>
              <a:gd name="connsiteY88" fmla="*/ 284417 h 6858000"/>
              <a:gd name="connsiteX89" fmla="*/ 9143999 w 9143999"/>
              <a:gd name="connsiteY89" fmla="*/ 336776 h 6858000"/>
              <a:gd name="connsiteX90" fmla="*/ 5363580 w 9143999"/>
              <a:gd name="connsiteY90" fmla="*/ 6858000 h 6858000"/>
              <a:gd name="connsiteX91" fmla="*/ 5333404 w 9143999"/>
              <a:gd name="connsiteY91" fmla="*/ 6858000 h 6858000"/>
              <a:gd name="connsiteX92" fmla="*/ 9143999 w 9143999"/>
              <a:gd name="connsiteY92" fmla="*/ 8782 h 6858000"/>
              <a:gd name="connsiteX93" fmla="*/ 9143999 w 9143999"/>
              <a:gd name="connsiteY93" fmla="*/ 60616 h 6858000"/>
              <a:gd name="connsiteX94" fmla="*/ 5204046 w 9143999"/>
              <a:gd name="connsiteY94" fmla="*/ 6858000 h 6858000"/>
              <a:gd name="connsiteX95" fmla="*/ 5174000 w 9143999"/>
              <a:gd name="connsiteY95" fmla="*/ 6858000 h 6858000"/>
              <a:gd name="connsiteX96" fmla="*/ 8978871 w 9143999"/>
              <a:gd name="connsiteY96" fmla="*/ 0 h 6858000"/>
              <a:gd name="connsiteX97" fmla="*/ 9008917 w 9143999"/>
              <a:gd name="connsiteY97" fmla="*/ 0 h 6858000"/>
              <a:gd name="connsiteX98" fmla="*/ 5033828 w 9143999"/>
              <a:gd name="connsiteY98" fmla="*/ 6858000 h 6858000"/>
              <a:gd name="connsiteX99" fmla="*/ 5003783 w 9143999"/>
              <a:gd name="connsiteY99" fmla="*/ 6858000 h 6858000"/>
              <a:gd name="connsiteX100" fmla="*/ 8809936 w 9143999"/>
              <a:gd name="connsiteY100" fmla="*/ 0 h 6858000"/>
              <a:gd name="connsiteX101" fmla="*/ 8839991 w 9143999"/>
              <a:gd name="connsiteY101" fmla="*/ 0 h 6858000"/>
              <a:gd name="connsiteX102" fmla="*/ 4863636 w 9143999"/>
              <a:gd name="connsiteY102" fmla="*/ 6858000 h 6858000"/>
              <a:gd name="connsiteX103" fmla="*/ 4833581 w 9143999"/>
              <a:gd name="connsiteY103" fmla="*/ 6858000 h 6858000"/>
              <a:gd name="connsiteX104" fmla="*/ 8639719 w 9143999"/>
              <a:gd name="connsiteY104" fmla="*/ 0 h 6858000"/>
              <a:gd name="connsiteX105" fmla="*/ 8669773 w 9143999"/>
              <a:gd name="connsiteY105" fmla="*/ 0 h 6858000"/>
              <a:gd name="connsiteX106" fmla="*/ 4693418 w 9143999"/>
              <a:gd name="connsiteY106" fmla="*/ 6858000 h 6858000"/>
              <a:gd name="connsiteX107" fmla="*/ 4663364 w 9143999"/>
              <a:gd name="connsiteY107" fmla="*/ 6858000 h 6858000"/>
              <a:gd name="connsiteX108" fmla="*/ 8468219 w 9143999"/>
              <a:gd name="connsiteY108" fmla="*/ 0 h 6858000"/>
              <a:gd name="connsiteX109" fmla="*/ 8498265 w 9143999"/>
              <a:gd name="connsiteY109" fmla="*/ 0 h 6858000"/>
              <a:gd name="connsiteX110" fmla="*/ 4523177 w 9143999"/>
              <a:gd name="connsiteY110" fmla="*/ 6858000 h 6858000"/>
              <a:gd name="connsiteX111" fmla="*/ 4493131 w 9143999"/>
              <a:gd name="connsiteY111" fmla="*/ 6858000 h 6858000"/>
              <a:gd name="connsiteX112" fmla="*/ 8311096 w 9143999"/>
              <a:gd name="connsiteY112" fmla="*/ 0 h 6858000"/>
              <a:gd name="connsiteX113" fmla="*/ 8341141 w 9143999"/>
              <a:gd name="connsiteY113" fmla="*/ 0 h 6858000"/>
              <a:gd name="connsiteX114" fmla="*/ 4366053 w 9143999"/>
              <a:gd name="connsiteY114" fmla="*/ 6858000 h 6858000"/>
              <a:gd name="connsiteX115" fmla="*/ 4336008 w 9143999"/>
              <a:gd name="connsiteY115" fmla="*/ 6858000 h 6858000"/>
              <a:gd name="connsiteX116" fmla="*/ 8140878 w 9143999"/>
              <a:gd name="connsiteY116" fmla="*/ 0 h 6858000"/>
              <a:gd name="connsiteX117" fmla="*/ 8170924 w 9143999"/>
              <a:gd name="connsiteY117" fmla="*/ 0 h 6858000"/>
              <a:gd name="connsiteX118" fmla="*/ 4195835 w 9143999"/>
              <a:gd name="connsiteY118" fmla="*/ 6858000 h 6858000"/>
              <a:gd name="connsiteX119" fmla="*/ 4165790 w 9143999"/>
              <a:gd name="connsiteY119" fmla="*/ 6858000 h 6858000"/>
              <a:gd name="connsiteX120" fmla="*/ 7971943 w 9143999"/>
              <a:gd name="connsiteY120" fmla="*/ 0 h 6858000"/>
              <a:gd name="connsiteX121" fmla="*/ 8001997 w 9143999"/>
              <a:gd name="connsiteY121" fmla="*/ 0 h 6858000"/>
              <a:gd name="connsiteX122" fmla="*/ 4025642 w 9143999"/>
              <a:gd name="connsiteY122" fmla="*/ 6858000 h 6858000"/>
              <a:gd name="connsiteX123" fmla="*/ 3995588 w 9143999"/>
              <a:gd name="connsiteY123" fmla="*/ 6858000 h 6858000"/>
              <a:gd name="connsiteX124" fmla="*/ 7801725 w 9143999"/>
              <a:gd name="connsiteY124" fmla="*/ 0 h 6858000"/>
              <a:gd name="connsiteX125" fmla="*/ 7831780 w 9143999"/>
              <a:gd name="connsiteY125" fmla="*/ 0 h 6858000"/>
              <a:gd name="connsiteX126" fmla="*/ 3855425 w 9143999"/>
              <a:gd name="connsiteY126" fmla="*/ 6858000 h 6858000"/>
              <a:gd name="connsiteX127" fmla="*/ 3825371 w 9143999"/>
              <a:gd name="connsiteY127" fmla="*/ 6858000 h 6858000"/>
              <a:gd name="connsiteX128" fmla="*/ 7630226 w 9143999"/>
              <a:gd name="connsiteY128" fmla="*/ 0 h 6858000"/>
              <a:gd name="connsiteX129" fmla="*/ 7660271 w 9143999"/>
              <a:gd name="connsiteY129" fmla="*/ 0 h 6858000"/>
              <a:gd name="connsiteX130" fmla="*/ 3685183 w 9143999"/>
              <a:gd name="connsiteY130" fmla="*/ 6858000 h 6858000"/>
              <a:gd name="connsiteX131" fmla="*/ 3655138 w 9143999"/>
              <a:gd name="connsiteY131" fmla="*/ 6858000 h 6858000"/>
              <a:gd name="connsiteX132" fmla="*/ 7460009 w 9143999"/>
              <a:gd name="connsiteY132" fmla="*/ 0 h 6858000"/>
              <a:gd name="connsiteX133" fmla="*/ 7490054 w 9143999"/>
              <a:gd name="connsiteY133" fmla="*/ 0 h 6858000"/>
              <a:gd name="connsiteX134" fmla="*/ 3514966 w 9143999"/>
              <a:gd name="connsiteY134" fmla="*/ 6858000 h 6858000"/>
              <a:gd name="connsiteX135" fmla="*/ 3484920 w 9143999"/>
              <a:gd name="connsiteY135" fmla="*/ 6858000 h 6858000"/>
              <a:gd name="connsiteX136" fmla="*/ 7302885 w 9143999"/>
              <a:gd name="connsiteY136" fmla="*/ 0 h 6858000"/>
              <a:gd name="connsiteX137" fmla="*/ 7332930 w 9143999"/>
              <a:gd name="connsiteY137" fmla="*/ 0 h 6858000"/>
              <a:gd name="connsiteX138" fmla="*/ 3357842 w 9143999"/>
              <a:gd name="connsiteY138" fmla="*/ 6858000 h 6858000"/>
              <a:gd name="connsiteX139" fmla="*/ 3327796 w 9143999"/>
              <a:gd name="connsiteY139" fmla="*/ 6858000 h 6858000"/>
              <a:gd name="connsiteX140" fmla="*/ 7133949 w 9143999"/>
              <a:gd name="connsiteY140" fmla="*/ 0 h 6858000"/>
              <a:gd name="connsiteX141" fmla="*/ 7164004 w 9143999"/>
              <a:gd name="connsiteY141" fmla="*/ 0 h 6858000"/>
              <a:gd name="connsiteX142" fmla="*/ 3187649 w 9143999"/>
              <a:gd name="connsiteY142" fmla="*/ 6858000 h 6858000"/>
              <a:gd name="connsiteX143" fmla="*/ 3157595 w 9143999"/>
              <a:gd name="connsiteY143" fmla="*/ 6858000 h 6858000"/>
              <a:gd name="connsiteX144" fmla="*/ 6963732 w 9143999"/>
              <a:gd name="connsiteY144" fmla="*/ 0 h 6858000"/>
              <a:gd name="connsiteX145" fmla="*/ 6993786 w 9143999"/>
              <a:gd name="connsiteY145" fmla="*/ 0 h 6858000"/>
              <a:gd name="connsiteX146" fmla="*/ 3017432 w 9143999"/>
              <a:gd name="connsiteY146" fmla="*/ 6858000 h 6858000"/>
              <a:gd name="connsiteX147" fmla="*/ 2987377 w 9143999"/>
              <a:gd name="connsiteY147" fmla="*/ 6858000 h 6858000"/>
              <a:gd name="connsiteX148" fmla="*/ 6792233 w 9143999"/>
              <a:gd name="connsiteY148" fmla="*/ 0 h 6858000"/>
              <a:gd name="connsiteX149" fmla="*/ 6822278 w 9143999"/>
              <a:gd name="connsiteY149" fmla="*/ 0 h 6858000"/>
              <a:gd name="connsiteX150" fmla="*/ 2847190 w 9143999"/>
              <a:gd name="connsiteY150" fmla="*/ 6858000 h 6858000"/>
              <a:gd name="connsiteX151" fmla="*/ 2817144 w 9143999"/>
              <a:gd name="connsiteY151" fmla="*/ 6858000 h 6858000"/>
              <a:gd name="connsiteX152" fmla="*/ 6622015 w 9143999"/>
              <a:gd name="connsiteY152" fmla="*/ 0 h 6858000"/>
              <a:gd name="connsiteX153" fmla="*/ 6652061 w 9143999"/>
              <a:gd name="connsiteY153" fmla="*/ 0 h 6858000"/>
              <a:gd name="connsiteX154" fmla="*/ 2676972 w 9143999"/>
              <a:gd name="connsiteY154" fmla="*/ 6858000 h 6858000"/>
              <a:gd name="connsiteX155" fmla="*/ 2646927 w 9143999"/>
              <a:gd name="connsiteY155" fmla="*/ 6858000 h 6858000"/>
              <a:gd name="connsiteX156" fmla="*/ 6464892 w 9143999"/>
              <a:gd name="connsiteY156" fmla="*/ 0 h 6858000"/>
              <a:gd name="connsiteX157" fmla="*/ 6494937 w 9143999"/>
              <a:gd name="connsiteY157" fmla="*/ 0 h 6858000"/>
              <a:gd name="connsiteX158" fmla="*/ 2519848 w 9143999"/>
              <a:gd name="connsiteY158" fmla="*/ 6858000 h 6858000"/>
              <a:gd name="connsiteX159" fmla="*/ 2489803 w 9143999"/>
              <a:gd name="connsiteY159" fmla="*/ 6858000 h 6858000"/>
              <a:gd name="connsiteX160" fmla="*/ 6295956 w 9143999"/>
              <a:gd name="connsiteY160" fmla="*/ 0 h 6858000"/>
              <a:gd name="connsiteX161" fmla="*/ 6326010 w 9143999"/>
              <a:gd name="connsiteY161" fmla="*/ 0 h 6858000"/>
              <a:gd name="connsiteX162" fmla="*/ 2349656 w 9143999"/>
              <a:gd name="connsiteY162" fmla="*/ 6858000 h 6858000"/>
              <a:gd name="connsiteX163" fmla="*/ 2319601 w 9143999"/>
              <a:gd name="connsiteY163" fmla="*/ 6858000 h 6858000"/>
              <a:gd name="connsiteX164" fmla="*/ 6125738 w 9143999"/>
              <a:gd name="connsiteY164" fmla="*/ 0 h 6858000"/>
              <a:gd name="connsiteX165" fmla="*/ 6155793 w 9143999"/>
              <a:gd name="connsiteY165" fmla="*/ 0 h 6858000"/>
              <a:gd name="connsiteX166" fmla="*/ 2179438 w 9143999"/>
              <a:gd name="connsiteY166" fmla="*/ 6858000 h 6858000"/>
              <a:gd name="connsiteX167" fmla="*/ 2149384 w 9143999"/>
              <a:gd name="connsiteY167" fmla="*/ 6858000 h 6858000"/>
              <a:gd name="connsiteX168" fmla="*/ 5954239 w 9143999"/>
              <a:gd name="connsiteY168" fmla="*/ 0 h 6858000"/>
              <a:gd name="connsiteX169" fmla="*/ 5984285 w 9143999"/>
              <a:gd name="connsiteY169" fmla="*/ 0 h 6858000"/>
              <a:gd name="connsiteX170" fmla="*/ 2009196 w 9143999"/>
              <a:gd name="connsiteY170" fmla="*/ 6858000 h 6858000"/>
              <a:gd name="connsiteX171" fmla="*/ 1979151 w 9143999"/>
              <a:gd name="connsiteY171" fmla="*/ 6858000 h 6858000"/>
              <a:gd name="connsiteX172" fmla="*/ 5784022 w 9143999"/>
              <a:gd name="connsiteY172" fmla="*/ 0 h 6858000"/>
              <a:gd name="connsiteX173" fmla="*/ 5814067 w 9143999"/>
              <a:gd name="connsiteY173" fmla="*/ 0 h 6858000"/>
              <a:gd name="connsiteX174" fmla="*/ 1838979 w 9143999"/>
              <a:gd name="connsiteY174" fmla="*/ 6858000 h 6858000"/>
              <a:gd name="connsiteX175" fmla="*/ 1808934 w 9143999"/>
              <a:gd name="connsiteY175" fmla="*/ 6858000 h 6858000"/>
              <a:gd name="connsiteX176" fmla="*/ 5613805 w 9143999"/>
              <a:gd name="connsiteY176" fmla="*/ 0 h 6858000"/>
              <a:gd name="connsiteX177" fmla="*/ 5643850 w 9143999"/>
              <a:gd name="connsiteY177" fmla="*/ 0 h 6858000"/>
              <a:gd name="connsiteX178" fmla="*/ 1668761 w 9143999"/>
              <a:gd name="connsiteY178" fmla="*/ 6858000 h 6858000"/>
              <a:gd name="connsiteX179" fmla="*/ 1638716 w 9143999"/>
              <a:gd name="connsiteY179" fmla="*/ 6858000 h 6858000"/>
              <a:gd name="connsiteX180" fmla="*/ 5457962 w 9143999"/>
              <a:gd name="connsiteY180" fmla="*/ 0 h 6858000"/>
              <a:gd name="connsiteX181" fmla="*/ 5488017 w 9143999"/>
              <a:gd name="connsiteY181" fmla="*/ 0 h 6858000"/>
              <a:gd name="connsiteX182" fmla="*/ 1511662 w 9143999"/>
              <a:gd name="connsiteY182" fmla="*/ 6858000 h 6858000"/>
              <a:gd name="connsiteX183" fmla="*/ 1481608 w 9143999"/>
              <a:gd name="connsiteY183" fmla="*/ 6858000 h 6858000"/>
              <a:gd name="connsiteX184" fmla="*/ 5287745 w 9143999"/>
              <a:gd name="connsiteY184" fmla="*/ 0 h 6858000"/>
              <a:gd name="connsiteX185" fmla="*/ 5317800 w 9143999"/>
              <a:gd name="connsiteY185" fmla="*/ 0 h 6858000"/>
              <a:gd name="connsiteX186" fmla="*/ 1341445 w 9143999"/>
              <a:gd name="connsiteY186" fmla="*/ 6858000 h 6858000"/>
              <a:gd name="connsiteX187" fmla="*/ 1311390 w 9143999"/>
              <a:gd name="connsiteY187" fmla="*/ 6858000 h 6858000"/>
              <a:gd name="connsiteX188" fmla="*/ 5116246 w 9143999"/>
              <a:gd name="connsiteY188" fmla="*/ 0 h 6858000"/>
              <a:gd name="connsiteX189" fmla="*/ 5146291 w 9143999"/>
              <a:gd name="connsiteY189" fmla="*/ 0 h 6858000"/>
              <a:gd name="connsiteX190" fmla="*/ 1171203 w 9143999"/>
              <a:gd name="connsiteY190" fmla="*/ 6858000 h 6858000"/>
              <a:gd name="connsiteX191" fmla="*/ 1141158 w 9143999"/>
              <a:gd name="connsiteY191" fmla="*/ 6858000 h 6858000"/>
              <a:gd name="connsiteX192" fmla="*/ 4946029 w 9143999"/>
              <a:gd name="connsiteY192" fmla="*/ 0 h 6858000"/>
              <a:gd name="connsiteX193" fmla="*/ 4976074 w 9143999"/>
              <a:gd name="connsiteY193" fmla="*/ 0 h 6858000"/>
              <a:gd name="connsiteX194" fmla="*/ 1000985 w 9143999"/>
              <a:gd name="connsiteY194" fmla="*/ 6858000 h 6858000"/>
              <a:gd name="connsiteX195" fmla="*/ 970940 w 9143999"/>
              <a:gd name="connsiteY195" fmla="*/ 6858000 h 6858000"/>
              <a:gd name="connsiteX196" fmla="*/ 4775811 w 9143999"/>
              <a:gd name="connsiteY196" fmla="*/ 0 h 6858000"/>
              <a:gd name="connsiteX197" fmla="*/ 4805857 w 9143999"/>
              <a:gd name="connsiteY197" fmla="*/ 0 h 6858000"/>
              <a:gd name="connsiteX198" fmla="*/ 830768 w 9143999"/>
              <a:gd name="connsiteY198" fmla="*/ 6858000 h 6858000"/>
              <a:gd name="connsiteX199" fmla="*/ 800723 w 9143999"/>
              <a:gd name="connsiteY199" fmla="*/ 6858000 h 6858000"/>
              <a:gd name="connsiteX200" fmla="*/ 4606874 w 9143999"/>
              <a:gd name="connsiteY200" fmla="*/ 0 h 6858000"/>
              <a:gd name="connsiteX201" fmla="*/ 4636930 w 9143999"/>
              <a:gd name="connsiteY201" fmla="*/ 0 h 6858000"/>
              <a:gd name="connsiteX202" fmla="*/ 660575 w 9143999"/>
              <a:gd name="connsiteY202" fmla="*/ 6858000 h 6858000"/>
              <a:gd name="connsiteX203" fmla="*/ 630521 w 9143999"/>
              <a:gd name="connsiteY203" fmla="*/ 6858000 h 6858000"/>
              <a:gd name="connsiteX204" fmla="*/ 4449751 w 9143999"/>
              <a:gd name="connsiteY204" fmla="*/ 0 h 6858000"/>
              <a:gd name="connsiteX205" fmla="*/ 4479807 w 9143999"/>
              <a:gd name="connsiteY205" fmla="*/ 0 h 6858000"/>
              <a:gd name="connsiteX206" fmla="*/ 503452 w 9143999"/>
              <a:gd name="connsiteY206" fmla="*/ 6858000 h 6858000"/>
              <a:gd name="connsiteX207" fmla="*/ 473397 w 9143999"/>
              <a:gd name="connsiteY207" fmla="*/ 6858000 h 6858000"/>
              <a:gd name="connsiteX208" fmla="*/ 4278220 w 9143999"/>
              <a:gd name="connsiteY208" fmla="*/ 0 h 6858000"/>
              <a:gd name="connsiteX209" fmla="*/ 4309589 w 9143999"/>
              <a:gd name="connsiteY209" fmla="*/ 0 h 6858000"/>
              <a:gd name="connsiteX210" fmla="*/ 333234 w 9143999"/>
              <a:gd name="connsiteY210" fmla="*/ 6858000 h 6858000"/>
              <a:gd name="connsiteX211" fmla="*/ 303164 w 9143999"/>
              <a:gd name="connsiteY211" fmla="*/ 6858000 h 6858000"/>
              <a:gd name="connsiteX212" fmla="*/ 4108035 w 9143999"/>
              <a:gd name="connsiteY212" fmla="*/ 0 h 6858000"/>
              <a:gd name="connsiteX213" fmla="*/ 4138081 w 9143999"/>
              <a:gd name="connsiteY213" fmla="*/ 0 h 6858000"/>
              <a:gd name="connsiteX214" fmla="*/ 162992 w 9143999"/>
              <a:gd name="connsiteY214" fmla="*/ 6858000 h 6858000"/>
              <a:gd name="connsiteX215" fmla="*/ 132947 w 9143999"/>
              <a:gd name="connsiteY215" fmla="*/ 6858000 h 6858000"/>
              <a:gd name="connsiteX216" fmla="*/ 3937818 w 9143999"/>
              <a:gd name="connsiteY216" fmla="*/ 0 h 6858000"/>
              <a:gd name="connsiteX217" fmla="*/ 3967863 w 9143999"/>
              <a:gd name="connsiteY217" fmla="*/ 0 h 6858000"/>
              <a:gd name="connsiteX218" fmla="*/ 0 w 9143999"/>
              <a:gd name="connsiteY218" fmla="*/ 6845534 h 6858000"/>
              <a:gd name="connsiteX219" fmla="*/ 0 w 9143999"/>
              <a:gd name="connsiteY219" fmla="*/ 6793699 h 6858000"/>
              <a:gd name="connsiteX220" fmla="*/ 3772821 w 9143999"/>
              <a:gd name="connsiteY220" fmla="*/ 0 h 6858000"/>
              <a:gd name="connsiteX221" fmla="*/ 3802873 w 9143999"/>
              <a:gd name="connsiteY221" fmla="*/ 0 h 6858000"/>
              <a:gd name="connsiteX222" fmla="*/ 0 w 9143999"/>
              <a:gd name="connsiteY222" fmla="*/ 6559815 h 6858000"/>
              <a:gd name="connsiteX223" fmla="*/ 0 w 9143999"/>
              <a:gd name="connsiteY223" fmla="*/ 6507369 h 6858000"/>
              <a:gd name="connsiteX224" fmla="*/ 3605066 w 9143999"/>
              <a:gd name="connsiteY224" fmla="*/ 0 h 6858000"/>
              <a:gd name="connsiteX225" fmla="*/ 3635265 w 9143999"/>
              <a:gd name="connsiteY225" fmla="*/ 0 h 6858000"/>
              <a:gd name="connsiteX226" fmla="*/ 0 w 9143999"/>
              <a:gd name="connsiteY226" fmla="*/ 6269423 h 6858000"/>
              <a:gd name="connsiteX227" fmla="*/ 0 w 9143999"/>
              <a:gd name="connsiteY227" fmla="*/ 6217053 h 6858000"/>
              <a:gd name="connsiteX228" fmla="*/ 3436279 w 9143999"/>
              <a:gd name="connsiteY228" fmla="*/ 0 h 6858000"/>
              <a:gd name="connsiteX229" fmla="*/ 3467665 w 9143999"/>
              <a:gd name="connsiteY229" fmla="*/ 0 h 6858000"/>
              <a:gd name="connsiteX230" fmla="*/ 0 w 9143999"/>
              <a:gd name="connsiteY230" fmla="*/ 5980297 h 6858000"/>
              <a:gd name="connsiteX231" fmla="*/ 0 w 9143999"/>
              <a:gd name="connsiteY231" fmla="*/ 5927830 h 6858000"/>
              <a:gd name="connsiteX232" fmla="*/ 3268666 w 9143999"/>
              <a:gd name="connsiteY232" fmla="*/ 0 h 6858000"/>
              <a:gd name="connsiteX233" fmla="*/ 3298776 w 9143999"/>
              <a:gd name="connsiteY233" fmla="*/ 0 h 6858000"/>
              <a:gd name="connsiteX234" fmla="*/ 0 w 9143999"/>
              <a:gd name="connsiteY234" fmla="*/ 5691094 h 6858000"/>
              <a:gd name="connsiteX235" fmla="*/ 0 w 9143999"/>
              <a:gd name="connsiteY235" fmla="*/ 5638884 h 6858000"/>
              <a:gd name="connsiteX236" fmla="*/ 3100975 w 9143999"/>
              <a:gd name="connsiteY236" fmla="*/ 0 h 6858000"/>
              <a:gd name="connsiteX237" fmla="*/ 3131166 w 9143999"/>
              <a:gd name="connsiteY237" fmla="*/ 0 h 6858000"/>
              <a:gd name="connsiteX238" fmla="*/ 0 w 9143999"/>
              <a:gd name="connsiteY238" fmla="*/ 5400705 h 6858000"/>
              <a:gd name="connsiteX239" fmla="*/ 0 w 9143999"/>
              <a:gd name="connsiteY239" fmla="*/ 5348380 h 6858000"/>
              <a:gd name="connsiteX240" fmla="*/ 2933446 w 9143999"/>
              <a:gd name="connsiteY240" fmla="*/ 0 h 6858000"/>
              <a:gd name="connsiteX241" fmla="*/ 2963567 w 9143999"/>
              <a:gd name="connsiteY241" fmla="*/ 0 h 6858000"/>
              <a:gd name="connsiteX242" fmla="*/ 0 w 9143999"/>
              <a:gd name="connsiteY242" fmla="*/ 5111580 h 6858000"/>
              <a:gd name="connsiteX243" fmla="*/ 0 w 9143999"/>
              <a:gd name="connsiteY243" fmla="*/ 5059155 h 6858000"/>
              <a:gd name="connsiteX244" fmla="*/ 2765803 w 9143999"/>
              <a:gd name="connsiteY244" fmla="*/ 0 h 6858000"/>
              <a:gd name="connsiteX245" fmla="*/ 2795967 w 9143999"/>
              <a:gd name="connsiteY245" fmla="*/ 0 h 6858000"/>
              <a:gd name="connsiteX246" fmla="*/ 0 w 9143999"/>
              <a:gd name="connsiteY246" fmla="*/ 4822454 h 6858000"/>
              <a:gd name="connsiteX247" fmla="*/ 0 w 9143999"/>
              <a:gd name="connsiteY247" fmla="*/ 4770203 h 6858000"/>
              <a:gd name="connsiteX248" fmla="*/ 2596921 w 9143999"/>
              <a:gd name="connsiteY248" fmla="*/ 0 h 6858000"/>
              <a:gd name="connsiteX249" fmla="*/ 2628352 w 9143999"/>
              <a:gd name="connsiteY249" fmla="*/ 0 h 6858000"/>
              <a:gd name="connsiteX250" fmla="*/ 0 w 9143999"/>
              <a:gd name="connsiteY250" fmla="*/ 4532079 h 6858000"/>
              <a:gd name="connsiteX251" fmla="*/ 0 w 9143999"/>
              <a:gd name="connsiteY251" fmla="*/ 4479559 h 6858000"/>
              <a:gd name="connsiteX252" fmla="*/ 2429297 w 9143999"/>
              <a:gd name="connsiteY252" fmla="*/ 0 h 6858000"/>
              <a:gd name="connsiteX253" fmla="*/ 2459470 w 9143999"/>
              <a:gd name="connsiteY253" fmla="*/ 0 h 6858000"/>
              <a:gd name="connsiteX254" fmla="*/ 0 w 9143999"/>
              <a:gd name="connsiteY254" fmla="*/ 4242851 h 6858000"/>
              <a:gd name="connsiteX255" fmla="*/ 0 w 9143999"/>
              <a:gd name="connsiteY255" fmla="*/ 4190604 h 6858000"/>
              <a:gd name="connsiteX256" fmla="*/ 2261780 w 9143999"/>
              <a:gd name="connsiteY256" fmla="*/ 0 h 6858000"/>
              <a:gd name="connsiteX257" fmla="*/ 2291854 w 9143999"/>
              <a:gd name="connsiteY257" fmla="*/ 0 h 6858000"/>
              <a:gd name="connsiteX258" fmla="*/ 0 w 9143999"/>
              <a:gd name="connsiteY258" fmla="*/ 3952481 h 6858000"/>
              <a:gd name="connsiteX259" fmla="*/ 0 w 9143999"/>
              <a:gd name="connsiteY259" fmla="*/ 3901348 h 6858000"/>
              <a:gd name="connsiteX260" fmla="*/ 2094178 w 9143999"/>
              <a:gd name="connsiteY260" fmla="*/ 0 h 6858000"/>
              <a:gd name="connsiteX261" fmla="*/ 2124254 w 9143999"/>
              <a:gd name="connsiteY261" fmla="*/ 0 h 6858000"/>
              <a:gd name="connsiteX262" fmla="*/ 0 w 9143999"/>
              <a:gd name="connsiteY262" fmla="*/ 3663357 h 6858000"/>
              <a:gd name="connsiteX263" fmla="*/ 0 w 9143999"/>
              <a:gd name="connsiteY263" fmla="*/ 3610980 h 6858000"/>
              <a:gd name="connsiteX264" fmla="*/ 1926494 w 9143999"/>
              <a:gd name="connsiteY264" fmla="*/ 0 h 6858000"/>
              <a:gd name="connsiteX265" fmla="*/ 1956655 w 9143999"/>
              <a:gd name="connsiteY265" fmla="*/ 0 h 6858000"/>
              <a:gd name="connsiteX266" fmla="*/ 0 w 9143999"/>
              <a:gd name="connsiteY266" fmla="*/ 3374237 h 6858000"/>
              <a:gd name="connsiteX267" fmla="*/ 0 w 9143999"/>
              <a:gd name="connsiteY267" fmla="*/ 3321914 h 6858000"/>
              <a:gd name="connsiteX268" fmla="*/ 1757631 w 9143999"/>
              <a:gd name="connsiteY268" fmla="*/ 0 h 6858000"/>
              <a:gd name="connsiteX269" fmla="*/ 1789033 w 9143999"/>
              <a:gd name="connsiteY269" fmla="*/ 0 h 6858000"/>
              <a:gd name="connsiteX270" fmla="*/ 0 w 9143999"/>
              <a:gd name="connsiteY270" fmla="*/ 3083889 h 6858000"/>
              <a:gd name="connsiteX271" fmla="*/ 0 w 9143999"/>
              <a:gd name="connsiteY271" fmla="*/ 3031469 h 6858000"/>
              <a:gd name="connsiteX272" fmla="*/ 1590004 w 9143999"/>
              <a:gd name="connsiteY272" fmla="*/ 0 h 6858000"/>
              <a:gd name="connsiteX273" fmla="*/ 1620160 w 9143999"/>
              <a:gd name="connsiteY273" fmla="*/ 0 h 6858000"/>
              <a:gd name="connsiteX274" fmla="*/ 0 w 9143999"/>
              <a:gd name="connsiteY274" fmla="*/ 2794619 h 6858000"/>
              <a:gd name="connsiteX275" fmla="*/ 0 w 9143999"/>
              <a:gd name="connsiteY275" fmla="*/ 2742344 h 6858000"/>
              <a:gd name="connsiteX276" fmla="*/ 1422417 w 9143999"/>
              <a:gd name="connsiteY276" fmla="*/ 0 h 6858000"/>
              <a:gd name="connsiteX277" fmla="*/ 1452562 w 9143999"/>
              <a:gd name="connsiteY277" fmla="*/ 0 h 6858000"/>
              <a:gd name="connsiteX278" fmla="*/ 0 w 9143999"/>
              <a:gd name="connsiteY278" fmla="*/ 2505497 h 6858000"/>
              <a:gd name="connsiteX279" fmla="*/ 0 w 9143999"/>
              <a:gd name="connsiteY279" fmla="*/ 2453154 h 6858000"/>
              <a:gd name="connsiteX280" fmla="*/ 1254833 w 9143999"/>
              <a:gd name="connsiteY280" fmla="*/ 0 h 6858000"/>
              <a:gd name="connsiteX281" fmla="*/ 1284934 w 9143999"/>
              <a:gd name="connsiteY281" fmla="*/ 0 h 6858000"/>
              <a:gd name="connsiteX282" fmla="*/ 0 w 9143999"/>
              <a:gd name="connsiteY282" fmla="*/ 2215175 h 6858000"/>
              <a:gd name="connsiteX283" fmla="*/ 0 w 9143999"/>
              <a:gd name="connsiteY283" fmla="*/ 2162874 h 6858000"/>
              <a:gd name="connsiteX284" fmla="*/ 1087194 w 9143999"/>
              <a:gd name="connsiteY284" fmla="*/ 0 h 6858000"/>
              <a:gd name="connsiteX285" fmla="*/ 1117331 w 9143999"/>
              <a:gd name="connsiteY285" fmla="*/ 0 h 6858000"/>
              <a:gd name="connsiteX286" fmla="*/ 0 w 9143999"/>
              <a:gd name="connsiteY286" fmla="*/ 1926064 h 6858000"/>
              <a:gd name="connsiteX287" fmla="*/ 0 w 9143999"/>
              <a:gd name="connsiteY287" fmla="*/ 1873759 h 6858000"/>
              <a:gd name="connsiteX288" fmla="*/ 918372 w 9143999"/>
              <a:gd name="connsiteY288" fmla="*/ 0 h 6858000"/>
              <a:gd name="connsiteX289" fmla="*/ 949725 w 9143999"/>
              <a:gd name="connsiteY289" fmla="*/ 0 h 6858000"/>
              <a:gd name="connsiteX290" fmla="*/ 0 w 9143999"/>
              <a:gd name="connsiteY290" fmla="*/ 1636960 h 6858000"/>
              <a:gd name="connsiteX291" fmla="*/ 0 w 9143999"/>
              <a:gd name="connsiteY291" fmla="*/ 1584428 h 6858000"/>
              <a:gd name="connsiteX292" fmla="*/ 750701 w 9143999"/>
              <a:gd name="connsiteY292" fmla="*/ 0 h 6858000"/>
              <a:gd name="connsiteX293" fmla="*/ 780840 w 9143999"/>
              <a:gd name="connsiteY293" fmla="*/ 0 h 6858000"/>
              <a:gd name="connsiteX294" fmla="*/ 0 w 9143999"/>
              <a:gd name="connsiteY294" fmla="*/ 1346434 h 6858000"/>
              <a:gd name="connsiteX295" fmla="*/ 0 w 9143999"/>
              <a:gd name="connsiteY295" fmla="*/ 1294155 h 6858000"/>
              <a:gd name="connsiteX296" fmla="*/ 583108 w 9143999"/>
              <a:gd name="connsiteY296" fmla="*/ 0 h 6858000"/>
              <a:gd name="connsiteX297" fmla="*/ 613237 w 9143999"/>
              <a:gd name="connsiteY297" fmla="*/ 0 h 6858000"/>
              <a:gd name="connsiteX298" fmla="*/ 0 w 9143999"/>
              <a:gd name="connsiteY298" fmla="*/ 1057328 h 6858000"/>
              <a:gd name="connsiteX299" fmla="*/ 0 w 9143999"/>
              <a:gd name="connsiteY299" fmla="*/ 1005043 h 6858000"/>
              <a:gd name="connsiteX300" fmla="*/ 415480 w 9143999"/>
              <a:gd name="connsiteY300" fmla="*/ 0 h 6858000"/>
              <a:gd name="connsiteX301" fmla="*/ 445631 w 9143999"/>
              <a:gd name="connsiteY301" fmla="*/ 0 h 6858000"/>
              <a:gd name="connsiteX302" fmla="*/ 0 w 9143999"/>
              <a:gd name="connsiteY302" fmla="*/ 768233 h 6858000"/>
              <a:gd name="connsiteX303" fmla="*/ 0 w 9143999"/>
              <a:gd name="connsiteY303" fmla="*/ 715976 h 6858000"/>
              <a:gd name="connsiteX304" fmla="*/ 247782 w 9143999"/>
              <a:gd name="connsiteY304" fmla="*/ 0 h 6858000"/>
              <a:gd name="connsiteX305" fmla="*/ 277928 w 9143999"/>
              <a:gd name="connsiteY305" fmla="*/ 0 h 6858000"/>
              <a:gd name="connsiteX306" fmla="*/ 0 w 9143999"/>
              <a:gd name="connsiteY306" fmla="*/ 478209 h 6858000"/>
              <a:gd name="connsiteX307" fmla="*/ 0 w 9143999"/>
              <a:gd name="connsiteY307" fmla="*/ 426023 h 6858000"/>
              <a:gd name="connsiteX308" fmla="*/ 79020 w 9143999"/>
              <a:gd name="connsiteY308" fmla="*/ 0 h 6858000"/>
              <a:gd name="connsiteX309" fmla="*/ 110247 w 9143999"/>
              <a:gd name="connsiteY309" fmla="*/ 0 h 6858000"/>
              <a:gd name="connsiteX310" fmla="*/ 0 w 9143999"/>
              <a:gd name="connsiteY310" fmla="*/ 189405 h 6858000"/>
              <a:gd name="connsiteX311" fmla="*/ 0 w 9143999"/>
              <a:gd name="connsiteY311" fmla="*/ 1362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9143999" h="6858000">
                <a:moveTo>
                  <a:pt x="9143999" y="6655062"/>
                </a:moveTo>
                <a:lnTo>
                  <a:pt x="9143999" y="6707149"/>
                </a:lnTo>
                <a:lnTo>
                  <a:pt x="9056159" y="6858000"/>
                </a:lnTo>
                <a:lnTo>
                  <a:pt x="9025976" y="6858000"/>
                </a:lnTo>
                <a:close/>
                <a:moveTo>
                  <a:pt x="9143999" y="6385516"/>
                </a:moveTo>
                <a:lnTo>
                  <a:pt x="9143999" y="6437702"/>
                </a:lnTo>
                <a:lnTo>
                  <a:pt x="8899694" y="6858000"/>
                </a:lnTo>
                <a:lnTo>
                  <a:pt x="8869552" y="6858000"/>
                </a:lnTo>
                <a:close/>
                <a:moveTo>
                  <a:pt x="9143999" y="6093299"/>
                </a:moveTo>
                <a:lnTo>
                  <a:pt x="9143999" y="6145537"/>
                </a:lnTo>
                <a:lnTo>
                  <a:pt x="8730208" y="6858000"/>
                </a:lnTo>
                <a:lnTo>
                  <a:pt x="8700063" y="6858000"/>
                </a:lnTo>
                <a:close/>
                <a:moveTo>
                  <a:pt x="9143999" y="5801232"/>
                </a:moveTo>
                <a:lnTo>
                  <a:pt x="9143999" y="5853520"/>
                </a:lnTo>
                <a:lnTo>
                  <a:pt x="8561417" y="6858000"/>
                </a:lnTo>
                <a:lnTo>
                  <a:pt x="8531297" y="6858000"/>
                </a:lnTo>
                <a:close/>
                <a:moveTo>
                  <a:pt x="9143999" y="5510885"/>
                </a:moveTo>
                <a:lnTo>
                  <a:pt x="9143999" y="5563413"/>
                </a:lnTo>
                <a:lnTo>
                  <a:pt x="8393269" y="6858000"/>
                </a:lnTo>
                <a:lnTo>
                  <a:pt x="8361911" y="6858000"/>
                </a:lnTo>
                <a:close/>
                <a:moveTo>
                  <a:pt x="9143999" y="5205516"/>
                </a:moveTo>
                <a:lnTo>
                  <a:pt x="9143999" y="5256647"/>
                </a:lnTo>
                <a:lnTo>
                  <a:pt x="8214921" y="6858000"/>
                </a:lnTo>
                <a:lnTo>
                  <a:pt x="8184846" y="6858000"/>
                </a:lnTo>
                <a:close/>
                <a:moveTo>
                  <a:pt x="9143999" y="4935910"/>
                </a:moveTo>
                <a:lnTo>
                  <a:pt x="9143999" y="4988217"/>
                </a:lnTo>
                <a:lnTo>
                  <a:pt x="8059336" y="6858000"/>
                </a:lnTo>
                <a:lnTo>
                  <a:pt x="8029204" y="6858000"/>
                </a:lnTo>
                <a:close/>
                <a:moveTo>
                  <a:pt x="9143999" y="4643586"/>
                </a:moveTo>
                <a:lnTo>
                  <a:pt x="9143999" y="4695860"/>
                </a:lnTo>
                <a:lnTo>
                  <a:pt x="7889882" y="6858000"/>
                </a:lnTo>
                <a:lnTo>
                  <a:pt x="7859743" y="6858000"/>
                </a:lnTo>
                <a:close/>
                <a:moveTo>
                  <a:pt x="9143999" y="4351361"/>
                </a:moveTo>
                <a:lnTo>
                  <a:pt x="9143999" y="4403721"/>
                </a:lnTo>
                <a:lnTo>
                  <a:pt x="7721166" y="6858000"/>
                </a:lnTo>
                <a:lnTo>
                  <a:pt x="7691017" y="6858000"/>
                </a:lnTo>
                <a:close/>
                <a:moveTo>
                  <a:pt x="9143999" y="4061129"/>
                </a:moveTo>
                <a:lnTo>
                  <a:pt x="9143999" y="4113615"/>
                </a:lnTo>
                <a:lnTo>
                  <a:pt x="7553015" y="6858000"/>
                </a:lnTo>
                <a:lnTo>
                  <a:pt x="7521595" y="6858000"/>
                </a:lnTo>
                <a:close/>
                <a:moveTo>
                  <a:pt x="9143999" y="3768807"/>
                </a:moveTo>
                <a:lnTo>
                  <a:pt x="9143999" y="3821042"/>
                </a:lnTo>
                <a:lnTo>
                  <a:pt x="7382266" y="6858000"/>
                </a:lnTo>
                <a:lnTo>
                  <a:pt x="7352133" y="6858000"/>
                </a:lnTo>
                <a:close/>
                <a:moveTo>
                  <a:pt x="9143999" y="3476554"/>
                </a:moveTo>
                <a:lnTo>
                  <a:pt x="9143999" y="3528863"/>
                </a:lnTo>
                <a:lnTo>
                  <a:pt x="7213561" y="6858000"/>
                </a:lnTo>
                <a:lnTo>
                  <a:pt x="7183413" y="6858000"/>
                </a:lnTo>
                <a:close/>
                <a:moveTo>
                  <a:pt x="9143999" y="3193724"/>
                </a:moveTo>
                <a:lnTo>
                  <a:pt x="9143999" y="3246112"/>
                </a:lnTo>
                <a:lnTo>
                  <a:pt x="7049541" y="6858000"/>
                </a:lnTo>
                <a:lnTo>
                  <a:pt x="7019462" y="6858000"/>
                </a:lnTo>
                <a:close/>
                <a:moveTo>
                  <a:pt x="9143999" y="2901390"/>
                </a:moveTo>
                <a:lnTo>
                  <a:pt x="9143999" y="2953684"/>
                </a:lnTo>
                <a:lnTo>
                  <a:pt x="6880109" y="6858000"/>
                </a:lnTo>
                <a:lnTo>
                  <a:pt x="6850002" y="6858000"/>
                </a:lnTo>
                <a:close/>
                <a:moveTo>
                  <a:pt x="9143999" y="2611270"/>
                </a:moveTo>
                <a:lnTo>
                  <a:pt x="9143999" y="2663675"/>
                </a:lnTo>
                <a:lnTo>
                  <a:pt x="6712726" y="6858000"/>
                </a:lnTo>
                <a:lnTo>
                  <a:pt x="6681311" y="6858000"/>
                </a:lnTo>
                <a:close/>
                <a:moveTo>
                  <a:pt x="9143999" y="2318941"/>
                </a:moveTo>
                <a:lnTo>
                  <a:pt x="9143999" y="2371221"/>
                </a:lnTo>
                <a:lnTo>
                  <a:pt x="6541924" y="6858000"/>
                </a:lnTo>
                <a:lnTo>
                  <a:pt x="6511851" y="6858000"/>
                </a:lnTo>
                <a:close/>
                <a:moveTo>
                  <a:pt x="9143999" y="2026610"/>
                </a:moveTo>
                <a:lnTo>
                  <a:pt x="9143999" y="2077577"/>
                </a:lnTo>
                <a:lnTo>
                  <a:pt x="6372464" y="6858000"/>
                </a:lnTo>
                <a:lnTo>
                  <a:pt x="6342392" y="6858000"/>
                </a:lnTo>
                <a:close/>
                <a:moveTo>
                  <a:pt x="9143999" y="1756910"/>
                </a:moveTo>
                <a:lnTo>
                  <a:pt x="9143999" y="1809219"/>
                </a:lnTo>
                <a:lnTo>
                  <a:pt x="6216959" y="6858000"/>
                </a:lnTo>
                <a:lnTo>
                  <a:pt x="6186771" y="6858000"/>
                </a:lnTo>
                <a:close/>
                <a:moveTo>
                  <a:pt x="9143999" y="1464575"/>
                </a:moveTo>
                <a:lnTo>
                  <a:pt x="9143999" y="1516781"/>
                </a:lnTo>
                <a:lnTo>
                  <a:pt x="6047432" y="6858000"/>
                </a:lnTo>
                <a:lnTo>
                  <a:pt x="6017312" y="6858000"/>
                </a:lnTo>
                <a:close/>
                <a:moveTo>
                  <a:pt x="9143999" y="1174419"/>
                </a:moveTo>
                <a:lnTo>
                  <a:pt x="9143999" y="1225522"/>
                </a:lnTo>
                <a:lnTo>
                  <a:pt x="5879340" y="6858000"/>
                </a:lnTo>
                <a:lnTo>
                  <a:pt x="5847872" y="6858000"/>
                </a:lnTo>
                <a:close/>
                <a:moveTo>
                  <a:pt x="9143999" y="869046"/>
                </a:moveTo>
                <a:lnTo>
                  <a:pt x="9143999" y="921335"/>
                </a:lnTo>
                <a:lnTo>
                  <a:pt x="5701731" y="6858000"/>
                </a:lnTo>
                <a:lnTo>
                  <a:pt x="5671574" y="6858000"/>
                </a:lnTo>
                <a:close/>
                <a:moveTo>
                  <a:pt x="9143999" y="576713"/>
                </a:moveTo>
                <a:lnTo>
                  <a:pt x="9143999" y="628980"/>
                </a:lnTo>
                <a:lnTo>
                  <a:pt x="5532252" y="6858000"/>
                </a:lnTo>
                <a:lnTo>
                  <a:pt x="5502116" y="6858000"/>
                </a:lnTo>
                <a:close/>
                <a:moveTo>
                  <a:pt x="9143999" y="284417"/>
                </a:moveTo>
                <a:lnTo>
                  <a:pt x="9143999" y="336776"/>
                </a:lnTo>
                <a:lnTo>
                  <a:pt x="5363580" y="6858000"/>
                </a:lnTo>
                <a:lnTo>
                  <a:pt x="5333404" y="6858000"/>
                </a:lnTo>
                <a:close/>
                <a:moveTo>
                  <a:pt x="9143999" y="8782"/>
                </a:moveTo>
                <a:lnTo>
                  <a:pt x="9143999" y="60616"/>
                </a:lnTo>
                <a:lnTo>
                  <a:pt x="5204046" y="6858000"/>
                </a:lnTo>
                <a:lnTo>
                  <a:pt x="5174000" y="6858000"/>
                </a:lnTo>
                <a:close/>
                <a:moveTo>
                  <a:pt x="8978871" y="0"/>
                </a:moveTo>
                <a:lnTo>
                  <a:pt x="9008917" y="0"/>
                </a:lnTo>
                <a:lnTo>
                  <a:pt x="5033828" y="6858000"/>
                </a:lnTo>
                <a:lnTo>
                  <a:pt x="5003783" y="6858000"/>
                </a:lnTo>
                <a:close/>
                <a:moveTo>
                  <a:pt x="8809936" y="0"/>
                </a:moveTo>
                <a:lnTo>
                  <a:pt x="8839991" y="0"/>
                </a:lnTo>
                <a:lnTo>
                  <a:pt x="4863636" y="6858000"/>
                </a:lnTo>
                <a:lnTo>
                  <a:pt x="4833581" y="6858000"/>
                </a:lnTo>
                <a:close/>
                <a:moveTo>
                  <a:pt x="8639719" y="0"/>
                </a:moveTo>
                <a:lnTo>
                  <a:pt x="8669773" y="0"/>
                </a:lnTo>
                <a:lnTo>
                  <a:pt x="4693418" y="6858000"/>
                </a:lnTo>
                <a:lnTo>
                  <a:pt x="4663364" y="6858000"/>
                </a:lnTo>
                <a:close/>
                <a:moveTo>
                  <a:pt x="8468219" y="0"/>
                </a:moveTo>
                <a:lnTo>
                  <a:pt x="8498265" y="0"/>
                </a:lnTo>
                <a:lnTo>
                  <a:pt x="4523177" y="6858000"/>
                </a:lnTo>
                <a:lnTo>
                  <a:pt x="4493131" y="6858000"/>
                </a:lnTo>
                <a:close/>
                <a:moveTo>
                  <a:pt x="8311096" y="0"/>
                </a:moveTo>
                <a:lnTo>
                  <a:pt x="8341141" y="0"/>
                </a:lnTo>
                <a:lnTo>
                  <a:pt x="4366053" y="6858000"/>
                </a:lnTo>
                <a:lnTo>
                  <a:pt x="4336008" y="6858000"/>
                </a:lnTo>
                <a:close/>
                <a:moveTo>
                  <a:pt x="8140878" y="0"/>
                </a:moveTo>
                <a:lnTo>
                  <a:pt x="8170924" y="0"/>
                </a:lnTo>
                <a:lnTo>
                  <a:pt x="4195835" y="6858000"/>
                </a:lnTo>
                <a:lnTo>
                  <a:pt x="4165790" y="6858000"/>
                </a:lnTo>
                <a:close/>
                <a:moveTo>
                  <a:pt x="7971943" y="0"/>
                </a:moveTo>
                <a:lnTo>
                  <a:pt x="8001997" y="0"/>
                </a:lnTo>
                <a:lnTo>
                  <a:pt x="4025642" y="6858000"/>
                </a:lnTo>
                <a:lnTo>
                  <a:pt x="3995588" y="6858000"/>
                </a:lnTo>
                <a:close/>
                <a:moveTo>
                  <a:pt x="7801725" y="0"/>
                </a:moveTo>
                <a:lnTo>
                  <a:pt x="7831780" y="0"/>
                </a:lnTo>
                <a:lnTo>
                  <a:pt x="3855425" y="6858000"/>
                </a:lnTo>
                <a:lnTo>
                  <a:pt x="3825371" y="6858000"/>
                </a:lnTo>
                <a:close/>
                <a:moveTo>
                  <a:pt x="7630226" y="0"/>
                </a:moveTo>
                <a:lnTo>
                  <a:pt x="7660271" y="0"/>
                </a:lnTo>
                <a:lnTo>
                  <a:pt x="3685183" y="6858000"/>
                </a:lnTo>
                <a:lnTo>
                  <a:pt x="3655138" y="6858000"/>
                </a:lnTo>
                <a:close/>
                <a:moveTo>
                  <a:pt x="7460009" y="0"/>
                </a:moveTo>
                <a:lnTo>
                  <a:pt x="7490054" y="0"/>
                </a:lnTo>
                <a:lnTo>
                  <a:pt x="3514966" y="6858000"/>
                </a:lnTo>
                <a:lnTo>
                  <a:pt x="3484920" y="6858000"/>
                </a:lnTo>
                <a:close/>
                <a:moveTo>
                  <a:pt x="7302885" y="0"/>
                </a:moveTo>
                <a:lnTo>
                  <a:pt x="7332930" y="0"/>
                </a:lnTo>
                <a:lnTo>
                  <a:pt x="3357842" y="6858000"/>
                </a:lnTo>
                <a:lnTo>
                  <a:pt x="3327796" y="6858000"/>
                </a:lnTo>
                <a:close/>
                <a:moveTo>
                  <a:pt x="7133949" y="0"/>
                </a:moveTo>
                <a:lnTo>
                  <a:pt x="7164004" y="0"/>
                </a:lnTo>
                <a:lnTo>
                  <a:pt x="3187649" y="6858000"/>
                </a:lnTo>
                <a:lnTo>
                  <a:pt x="3157595" y="6858000"/>
                </a:lnTo>
                <a:close/>
                <a:moveTo>
                  <a:pt x="6963732" y="0"/>
                </a:moveTo>
                <a:lnTo>
                  <a:pt x="6993786" y="0"/>
                </a:lnTo>
                <a:lnTo>
                  <a:pt x="3017432" y="6858000"/>
                </a:lnTo>
                <a:lnTo>
                  <a:pt x="2987377" y="6858000"/>
                </a:lnTo>
                <a:close/>
                <a:moveTo>
                  <a:pt x="6792233" y="0"/>
                </a:moveTo>
                <a:lnTo>
                  <a:pt x="6822278" y="0"/>
                </a:lnTo>
                <a:lnTo>
                  <a:pt x="2847190" y="6858000"/>
                </a:lnTo>
                <a:lnTo>
                  <a:pt x="2817144" y="6858000"/>
                </a:lnTo>
                <a:close/>
                <a:moveTo>
                  <a:pt x="6622015" y="0"/>
                </a:moveTo>
                <a:lnTo>
                  <a:pt x="6652061" y="0"/>
                </a:lnTo>
                <a:lnTo>
                  <a:pt x="2676972" y="6858000"/>
                </a:lnTo>
                <a:lnTo>
                  <a:pt x="2646927" y="6858000"/>
                </a:lnTo>
                <a:close/>
                <a:moveTo>
                  <a:pt x="6464892" y="0"/>
                </a:moveTo>
                <a:lnTo>
                  <a:pt x="6494937" y="0"/>
                </a:lnTo>
                <a:lnTo>
                  <a:pt x="2519848" y="6858000"/>
                </a:lnTo>
                <a:lnTo>
                  <a:pt x="2489803" y="6858000"/>
                </a:lnTo>
                <a:close/>
                <a:moveTo>
                  <a:pt x="6295956" y="0"/>
                </a:moveTo>
                <a:lnTo>
                  <a:pt x="6326010" y="0"/>
                </a:lnTo>
                <a:lnTo>
                  <a:pt x="2349656" y="6858000"/>
                </a:lnTo>
                <a:lnTo>
                  <a:pt x="2319601" y="6858000"/>
                </a:lnTo>
                <a:close/>
                <a:moveTo>
                  <a:pt x="6125738" y="0"/>
                </a:moveTo>
                <a:lnTo>
                  <a:pt x="6155793" y="0"/>
                </a:lnTo>
                <a:lnTo>
                  <a:pt x="2179438" y="6858000"/>
                </a:lnTo>
                <a:lnTo>
                  <a:pt x="2149384" y="6858000"/>
                </a:lnTo>
                <a:close/>
                <a:moveTo>
                  <a:pt x="5954239" y="0"/>
                </a:moveTo>
                <a:lnTo>
                  <a:pt x="5984285" y="0"/>
                </a:lnTo>
                <a:lnTo>
                  <a:pt x="2009196" y="6858000"/>
                </a:lnTo>
                <a:lnTo>
                  <a:pt x="1979151" y="6858000"/>
                </a:lnTo>
                <a:close/>
                <a:moveTo>
                  <a:pt x="5784022" y="0"/>
                </a:moveTo>
                <a:lnTo>
                  <a:pt x="5814067" y="0"/>
                </a:lnTo>
                <a:lnTo>
                  <a:pt x="1838979" y="6858000"/>
                </a:lnTo>
                <a:lnTo>
                  <a:pt x="1808934" y="6858000"/>
                </a:lnTo>
                <a:close/>
                <a:moveTo>
                  <a:pt x="5613805" y="0"/>
                </a:moveTo>
                <a:lnTo>
                  <a:pt x="5643850" y="0"/>
                </a:lnTo>
                <a:lnTo>
                  <a:pt x="1668761" y="6858000"/>
                </a:lnTo>
                <a:lnTo>
                  <a:pt x="1638716" y="6858000"/>
                </a:lnTo>
                <a:close/>
                <a:moveTo>
                  <a:pt x="5457962" y="0"/>
                </a:moveTo>
                <a:lnTo>
                  <a:pt x="5488017" y="0"/>
                </a:lnTo>
                <a:lnTo>
                  <a:pt x="1511662" y="6858000"/>
                </a:lnTo>
                <a:lnTo>
                  <a:pt x="1481608" y="6858000"/>
                </a:lnTo>
                <a:close/>
                <a:moveTo>
                  <a:pt x="5287745" y="0"/>
                </a:moveTo>
                <a:lnTo>
                  <a:pt x="5317800" y="0"/>
                </a:lnTo>
                <a:lnTo>
                  <a:pt x="1341445" y="6858000"/>
                </a:lnTo>
                <a:lnTo>
                  <a:pt x="1311390" y="6858000"/>
                </a:lnTo>
                <a:close/>
                <a:moveTo>
                  <a:pt x="5116246" y="0"/>
                </a:moveTo>
                <a:lnTo>
                  <a:pt x="5146291" y="0"/>
                </a:lnTo>
                <a:lnTo>
                  <a:pt x="1171203" y="6858000"/>
                </a:lnTo>
                <a:lnTo>
                  <a:pt x="1141158" y="6858000"/>
                </a:lnTo>
                <a:close/>
                <a:moveTo>
                  <a:pt x="4946029" y="0"/>
                </a:moveTo>
                <a:lnTo>
                  <a:pt x="4976074" y="0"/>
                </a:lnTo>
                <a:lnTo>
                  <a:pt x="1000985" y="6858000"/>
                </a:lnTo>
                <a:lnTo>
                  <a:pt x="970940" y="6858000"/>
                </a:lnTo>
                <a:close/>
                <a:moveTo>
                  <a:pt x="4775811" y="0"/>
                </a:moveTo>
                <a:lnTo>
                  <a:pt x="4805857" y="0"/>
                </a:lnTo>
                <a:lnTo>
                  <a:pt x="830768" y="6858000"/>
                </a:lnTo>
                <a:lnTo>
                  <a:pt x="800723" y="6858000"/>
                </a:lnTo>
                <a:close/>
                <a:moveTo>
                  <a:pt x="4606874" y="0"/>
                </a:moveTo>
                <a:lnTo>
                  <a:pt x="4636930" y="0"/>
                </a:lnTo>
                <a:lnTo>
                  <a:pt x="660575" y="6858000"/>
                </a:lnTo>
                <a:lnTo>
                  <a:pt x="630521" y="6858000"/>
                </a:lnTo>
                <a:close/>
                <a:moveTo>
                  <a:pt x="4449751" y="0"/>
                </a:moveTo>
                <a:lnTo>
                  <a:pt x="4479807" y="0"/>
                </a:lnTo>
                <a:lnTo>
                  <a:pt x="503452" y="6858000"/>
                </a:lnTo>
                <a:lnTo>
                  <a:pt x="473397" y="6858000"/>
                </a:lnTo>
                <a:close/>
                <a:moveTo>
                  <a:pt x="4278220" y="0"/>
                </a:moveTo>
                <a:lnTo>
                  <a:pt x="4309589" y="0"/>
                </a:lnTo>
                <a:lnTo>
                  <a:pt x="333234" y="6858000"/>
                </a:lnTo>
                <a:lnTo>
                  <a:pt x="303164" y="6858000"/>
                </a:lnTo>
                <a:close/>
                <a:moveTo>
                  <a:pt x="4108035" y="0"/>
                </a:moveTo>
                <a:lnTo>
                  <a:pt x="4138081" y="0"/>
                </a:lnTo>
                <a:lnTo>
                  <a:pt x="162992" y="6858000"/>
                </a:lnTo>
                <a:lnTo>
                  <a:pt x="132947" y="6858000"/>
                </a:lnTo>
                <a:close/>
                <a:moveTo>
                  <a:pt x="3937818" y="0"/>
                </a:moveTo>
                <a:lnTo>
                  <a:pt x="3967863" y="0"/>
                </a:lnTo>
                <a:lnTo>
                  <a:pt x="0" y="6845534"/>
                </a:lnTo>
                <a:lnTo>
                  <a:pt x="0" y="6793699"/>
                </a:lnTo>
                <a:close/>
                <a:moveTo>
                  <a:pt x="3772821" y="0"/>
                </a:moveTo>
                <a:lnTo>
                  <a:pt x="3802873" y="0"/>
                </a:lnTo>
                <a:lnTo>
                  <a:pt x="0" y="6559815"/>
                </a:lnTo>
                <a:lnTo>
                  <a:pt x="0" y="6507369"/>
                </a:lnTo>
                <a:close/>
                <a:moveTo>
                  <a:pt x="3605066" y="0"/>
                </a:moveTo>
                <a:lnTo>
                  <a:pt x="3635265" y="0"/>
                </a:lnTo>
                <a:lnTo>
                  <a:pt x="0" y="6269423"/>
                </a:lnTo>
                <a:lnTo>
                  <a:pt x="0" y="6217053"/>
                </a:lnTo>
                <a:close/>
                <a:moveTo>
                  <a:pt x="3436279" y="0"/>
                </a:moveTo>
                <a:lnTo>
                  <a:pt x="3467665" y="0"/>
                </a:lnTo>
                <a:lnTo>
                  <a:pt x="0" y="5980297"/>
                </a:lnTo>
                <a:lnTo>
                  <a:pt x="0" y="5927830"/>
                </a:lnTo>
                <a:close/>
                <a:moveTo>
                  <a:pt x="3268666" y="0"/>
                </a:moveTo>
                <a:lnTo>
                  <a:pt x="3298776" y="0"/>
                </a:lnTo>
                <a:lnTo>
                  <a:pt x="0" y="5691094"/>
                </a:lnTo>
                <a:lnTo>
                  <a:pt x="0" y="5638884"/>
                </a:lnTo>
                <a:close/>
                <a:moveTo>
                  <a:pt x="3100975" y="0"/>
                </a:moveTo>
                <a:lnTo>
                  <a:pt x="3131166" y="0"/>
                </a:lnTo>
                <a:lnTo>
                  <a:pt x="0" y="5400705"/>
                </a:lnTo>
                <a:lnTo>
                  <a:pt x="0" y="5348380"/>
                </a:lnTo>
                <a:close/>
                <a:moveTo>
                  <a:pt x="2933446" y="0"/>
                </a:moveTo>
                <a:lnTo>
                  <a:pt x="2963567" y="0"/>
                </a:lnTo>
                <a:lnTo>
                  <a:pt x="0" y="5111580"/>
                </a:lnTo>
                <a:lnTo>
                  <a:pt x="0" y="5059155"/>
                </a:lnTo>
                <a:close/>
                <a:moveTo>
                  <a:pt x="2765803" y="0"/>
                </a:moveTo>
                <a:lnTo>
                  <a:pt x="2795967" y="0"/>
                </a:lnTo>
                <a:lnTo>
                  <a:pt x="0" y="4822454"/>
                </a:lnTo>
                <a:lnTo>
                  <a:pt x="0" y="4770203"/>
                </a:lnTo>
                <a:close/>
                <a:moveTo>
                  <a:pt x="2596921" y="0"/>
                </a:moveTo>
                <a:lnTo>
                  <a:pt x="2628352" y="0"/>
                </a:lnTo>
                <a:lnTo>
                  <a:pt x="0" y="4532079"/>
                </a:lnTo>
                <a:lnTo>
                  <a:pt x="0" y="4479559"/>
                </a:lnTo>
                <a:close/>
                <a:moveTo>
                  <a:pt x="2429297" y="0"/>
                </a:moveTo>
                <a:lnTo>
                  <a:pt x="2459470" y="0"/>
                </a:lnTo>
                <a:lnTo>
                  <a:pt x="0" y="4242851"/>
                </a:lnTo>
                <a:lnTo>
                  <a:pt x="0" y="4190604"/>
                </a:lnTo>
                <a:close/>
                <a:moveTo>
                  <a:pt x="2261780" y="0"/>
                </a:moveTo>
                <a:lnTo>
                  <a:pt x="2291854" y="0"/>
                </a:lnTo>
                <a:lnTo>
                  <a:pt x="0" y="3952481"/>
                </a:lnTo>
                <a:lnTo>
                  <a:pt x="0" y="3901348"/>
                </a:lnTo>
                <a:close/>
                <a:moveTo>
                  <a:pt x="2094178" y="0"/>
                </a:moveTo>
                <a:lnTo>
                  <a:pt x="2124254" y="0"/>
                </a:lnTo>
                <a:lnTo>
                  <a:pt x="0" y="3663357"/>
                </a:lnTo>
                <a:lnTo>
                  <a:pt x="0" y="3610980"/>
                </a:lnTo>
                <a:close/>
                <a:moveTo>
                  <a:pt x="1926494" y="0"/>
                </a:moveTo>
                <a:lnTo>
                  <a:pt x="1956655" y="0"/>
                </a:lnTo>
                <a:lnTo>
                  <a:pt x="0" y="3374237"/>
                </a:lnTo>
                <a:lnTo>
                  <a:pt x="0" y="3321914"/>
                </a:lnTo>
                <a:close/>
                <a:moveTo>
                  <a:pt x="1757631" y="0"/>
                </a:moveTo>
                <a:lnTo>
                  <a:pt x="1789033" y="0"/>
                </a:lnTo>
                <a:lnTo>
                  <a:pt x="0" y="3083889"/>
                </a:lnTo>
                <a:lnTo>
                  <a:pt x="0" y="3031469"/>
                </a:lnTo>
                <a:close/>
                <a:moveTo>
                  <a:pt x="1590004" y="0"/>
                </a:moveTo>
                <a:lnTo>
                  <a:pt x="1620160" y="0"/>
                </a:lnTo>
                <a:lnTo>
                  <a:pt x="0" y="2794619"/>
                </a:lnTo>
                <a:lnTo>
                  <a:pt x="0" y="2742344"/>
                </a:lnTo>
                <a:close/>
                <a:moveTo>
                  <a:pt x="1422417" y="0"/>
                </a:moveTo>
                <a:lnTo>
                  <a:pt x="1452562" y="0"/>
                </a:lnTo>
                <a:lnTo>
                  <a:pt x="0" y="2505497"/>
                </a:lnTo>
                <a:lnTo>
                  <a:pt x="0" y="2453154"/>
                </a:lnTo>
                <a:close/>
                <a:moveTo>
                  <a:pt x="1254833" y="0"/>
                </a:moveTo>
                <a:lnTo>
                  <a:pt x="1284934" y="0"/>
                </a:lnTo>
                <a:lnTo>
                  <a:pt x="0" y="2215175"/>
                </a:lnTo>
                <a:lnTo>
                  <a:pt x="0" y="2162874"/>
                </a:lnTo>
                <a:close/>
                <a:moveTo>
                  <a:pt x="1087194" y="0"/>
                </a:moveTo>
                <a:lnTo>
                  <a:pt x="1117331" y="0"/>
                </a:lnTo>
                <a:lnTo>
                  <a:pt x="0" y="1926064"/>
                </a:lnTo>
                <a:lnTo>
                  <a:pt x="0" y="1873759"/>
                </a:lnTo>
                <a:close/>
                <a:moveTo>
                  <a:pt x="918372" y="0"/>
                </a:moveTo>
                <a:lnTo>
                  <a:pt x="949725" y="0"/>
                </a:lnTo>
                <a:lnTo>
                  <a:pt x="0" y="1636960"/>
                </a:lnTo>
                <a:lnTo>
                  <a:pt x="0" y="1584428"/>
                </a:lnTo>
                <a:close/>
                <a:moveTo>
                  <a:pt x="750701" y="0"/>
                </a:moveTo>
                <a:lnTo>
                  <a:pt x="780840" y="0"/>
                </a:lnTo>
                <a:lnTo>
                  <a:pt x="0" y="1346434"/>
                </a:lnTo>
                <a:lnTo>
                  <a:pt x="0" y="1294155"/>
                </a:lnTo>
                <a:close/>
                <a:moveTo>
                  <a:pt x="583108" y="0"/>
                </a:moveTo>
                <a:lnTo>
                  <a:pt x="613237" y="0"/>
                </a:lnTo>
                <a:lnTo>
                  <a:pt x="0" y="1057328"/>
                </a:lnTo>
                <a:lnTo>
                  <a:pt x="0" y="1005043"/>
                </a:lnTo>
                <a:close/>
                <a:moveTo>
                  <a:pt x="415480" y="0"/>
                </a:moveTo>
                <a:lnTo>
                  <a:pt x="445631" y="0"/>
                </a:lnTo>
                <a:lnTo>
                  <a:pt x="0" y="768233"/>
                </a:lnTo>
                <a:lnTo>
                  <a:pt x="0" y="715976"/>
                </a:lnTo>
                <a:close/>
                <a:moveTo>
                  <a:pt x="247782" y="0"/>
                </a:moveTo>
                <a:lnTo>
                  <a:pt x="277928" y="0"/>
                </a:lnTo>
                <a:lnTo>
                  <a:pt x="0" y="478209"/>
                </a:lnTo>
                <a:lnTo>
                  <a:pt x="0" y="426023"/>
                </a:lnTo>
                <a:close/>
                <a:moveTo>
                  <a:pt x="79020" y="0"/>
                </a:moveTo>
                <a:lnTo>
                  <a:pt x="110247" y="0"/>
                </a:lnTo>
                <a:lnTo>
                  <a:pt x="0" y="189405"/>
                </a:lnTo>
                <a:lnTo>
                  <a:pt x="0" y="136266"/>
                </a:lnTo>
                <a:close/>
              </a:path>
            </a:pathLst>
          </a:custGeom>
          <a:solidFill>
            <a:schemeClr val="bg2">
              <a:lumMod val="75000"/>
              <a:alpha val="1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CD37997-F225-43D0-99F3-38A3F54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BA7CF8FF-E154-7A43-87DE-15391453D032}"/>
              </a:ext>
            </a:extLst>
          </p:cNvPr>
          <p:cNvSpPr/>
          <p:nvPr/>
        </p:nvSpPr>
        <p:spPr>
          <a:xfrm>
            <a:off x="7326626" y="2540000"/>
            <a:ext cx="1817372" cy="1819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1264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38FEC7A-5B18-4B66-9EF5-0FC67C8D6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327" y="2652225"/>
            <a:ext cx="2206882" cy="31666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29E4FEF-DBF0-48D1-B1B7-AC8CEFB7F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0673" y="4552792"/>
            <a:ext cx="1460480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15E0BE8-67B0-5947-9420-9CF69C35EA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89129" y="393699"/>
            <a:ext cx="7054871" cy="6107432"/>
          </a:xfrm>
          <a:custGeom>
            <a:avLst/>
            <a:gdLst>
              <a:gd name="connsiteX0" fmla="*/ 4663659 w 7054871"/>
              <a:gd name="connsiteY0" fmla="*/ 1041401 h 6107432"/>
              <a:gd name="connsiteX1" fmla="*/ 5927577 w 7054871"/>
              <a:gd name="connsiteY1" fmla="*/ 1041401 h 6107432"/>
              <a:gd name="connsiteX2" fmla="*/ 3568320 w 7054871"/>
              <a:gd name="connsiteY2" fmla="*/ 5050792 h 6107432"/>
              <a:gd name="connsiteX3" fmla="*/ 2304402 w 7054871"/>
              <a:gd name="connsiteY3" fmla="*/ 5050792 h 6107432"/>
              <a:gd name="connsiteX4" fmla="*/ 1906066 w 7054871"/>
              <a:gd name="connsiteY4" fmla="*/ 1041401 h 6107432"/>
              <a:gd name="connsiteX5" fmla="*/ 3169982 w 7054871"/>
              <a:gd name="connsiteY5" fmla="*/ 1041401 h 6107432"/>
              <a:gd name="connsiteX6" fmla="*/ 810726 w 7054871"/>
              <a:gd name="connsiteY6" fmla="*/ 5050792 h 6107432"/>
              <a:gd name="connsiteX7" fmla="*/ 0 w 7054871"/>
              <a:gd name="connsiteY7" fmla="*/ 5050792 h 6107432"/>
              <a:gd name="connsiteX8" fmla="*/ 1710754 w 7054871"/>
              <a:gd name="connsiteY8" fmla="*/ 2141857 h 6107432"/>
              <a:gd name="connsiteX9" fmla="*/ 1258522 w 7054871"/>
              <a:gd name="connsiteY9" fmla="*/ 2141857 h 6107432"/>
              <a:gd name="connsiteX10" fmla="*/ 6638762 w 7054871"/>
              <a:gd name="connsiteY10" fmla="*/ 0 h 6107432"/>
              <a:gd name="connsiteX11" fmla="*/ 7054871 w 7054871"/>
              <a:gd name="connsiteY11" fmla="*/ 0 h 6107432"/>
              <a:gd name="connsiteX12" fmla="*/ 7054871 w 7054871"/>
              <a:gd name="connsiteY12" fmla="*/ 1457867 h 6107432"/>
              <a:gd name="connsiteX13" fmla="*/ 4347126 w 7054871"/>
              <a:gd name="connsiteY13" fmla="*/ 6107432 h 6107432"/>
              <a:gd name="connsiteX14" fmla="*/ 3083168 w 7054871"/>
              <a:gd name="connsiteY14" fmla="*/ 6107432 h 6107432"/>
              <a:gd name="connsiteX15" fmla="*/ 3882391 w 7054871"/>
              <a:gd name="connsiteY15" fmla="*/ 0 h 6107432"/>
              <a:gd name="connsiteX16" fmla="*/ 5146258 w 7054871"/>
              <a:gd name="connsiteY16" fmla="*/ 0 h 6107432"/>
              <a:gd name="connsiteX17" fmla="*/ 1590780 w 7054871"/>
              <a:gd name="connsiteY17" fmla="*/ 6107432 h 6107432"/>
              <a:gd name="connsiteX18" fmla="*/ 325575 w 7054871"/>
              <a:gd name="connsiteY18" fmla="*/ 6107432 h 6107432"/>
              <a:gd name="connsiteX0" fmla="*/ 4663659 w 7054871"/>
              <a:gd name="connsiteY0" fmla="*/ 1041401 h 6107432"/>
              <a:gd name="connsiteX1" fmla="*/ 5927577 w 7054871"/>
              <a:gd name="connsiteY1" fmla="*/ 1041401 h 6107432"/>
              <a:gd name="connsiteX2" fmla="*/ 3568320 w 7054871"/>
              <a:gd name="connsiteY2" fmla="*/ 5050792 h 6107432"/>
              <a:gd name="connsiteX3" fmla="*/ 2304402 w 7054871"/>
              <a:gd name="connsiteY3" fmla="*/ 5050792 h 6107432"/>
              <a:gd name="connsiteX4" fmla="*/ 4663659 w 7054871"/>
              <a:gd name="connsiteY4" fmla="*/ 1041401 h 6107432"/>
              <a:gd name="connsiteX5" fmla="*/ 1906066 w 7054871"/>
              <a:gd name="connsiteY5" fmla="*/ 1041401 h 6107432"/>
              <a:gd name="connsiteX6" fmla="*/ 3169982 w 7054871"/>
              <a:gd name="connsiteY6" fmla="*/ 1041401 h 6107432"/>
              <a:gd name="connsiteX7" fmla="*/ 810726 w 7054871"/>
              <a:gd name="connsiteY7" fmla="*/ 5050792 h 6107432"/>
              <a:gd name="connsiteX8" fmla="*/ 0 w 7054871"/>
              <a:gd name="connsiteY8" fmla="*/ 5050792 h 6107432"/>
              <a:gd name="connsiteX9" fmla="*/ 1258522 w 7054871"/>
              <a:gd name="connsiteY9" fmla="*/ 2141857 h 6107432"/>
              <a:gd name="connsiteX10" fmla="*/ 1906066 w 7054871"/>
              <a:gd name="connsiteY10" fmla="*/ 1041401 h 6107432"/>
              <a:gd name="connsiteX11" fmla="*/ 6638762 w 7054871"/>
              <a:gd name="connsiteY11" fmla="*/ 0 h 6107432"/>
              <a:gd name="connsiteX12" fmla="*/ 7054871 w 7054871"/>
              <a:gd name="connsiteY12" fmla="*/ 0 h 6107432"/>
              <a:gd name="connsiteX13" fmla="*/ 7054871 w 7054871"/>
              <a:gd name="connsiteY13" fmla="*/ 1457867 h 6107432"/>
              <a:gd name="connsiteX14" fmla="*/ 4347126 w 7054871"/>
              <a:gd name="connsiteY14" fmla="*/ 6107432 h 6107432"/>
              <a:gd name="connsiteX15" fmla="*/ 3083168 w 7054871"/>
              <a:gd name="connsiteY15" fmla="*/ 6107432 h 6107432"/>
              <a:gd name="connsiteX16" fmla="*/ 6638762 w 7054871"/>
              <a:gd name="connsiteY16" fmla="*/ 0 h 6107432"/>
              <a:gd name="connsiteX17" fmla="*/ 3882391 w 7054871"/>
              <a:gd name="connsiteY17" fmla="*/ 0 h 6107432"/>
              <a:gd name="connsiteX18" fmla="*/ 5146258 w 7054871"/>
              <a:gd name="connsiteY18" fmla="*/ 0 h 6107432"/>
              <a:gd name="connsiteX19" fmla="*/ 1590780 w 7054871"/>
              <a:gd name="connsiteY19" fmla="*/ 6107432 h 6107432"/>
              <a:gd name="connsiteX20" fmla="*/ 325575 w 7054871"/>
              <a:gd name="connsiteY20" fmla="*/ 6107432 h 6107432"/>
              <a:gd name="connsiteX21" fmla="*/ 3882391 w 7054871"/>
              <a:gd name="connsiteY21" fmla="*/ 0 h 610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54871" h="6107432">
                <a:moveTo>
                  <a:pt x="4663659" y="1041401"/>
                </a:moveTo>
                <a:lnTo>
                  <a:pt x="5927577" y="1041401"/>
                </a:lnTo>
                <a:lnTo>
                  <a:pt x="3568320" y="5050792"/>
                </a:lnTo>
                <a:lnTo>
                  <a:pt x="2304402" y="5050792"/>
                </a:lnTo>
                <a:lnTo>
                  <a:pt x="4663659" y="1041401"/>
                </a:lnTo>
                <a:close/>
                <a:moveTo>
                  <a:pt x="1906066" y="1041401"/>
                </a:moveTo>
                <a:lnTo>
                  <a:pt x="3169982" y="1041401"/>
                </a:lnTo>
                <a:lnTo>
                  <a:pt x="810726" y="5050792"/>
                </a:lnTo>
                <a:lnTo>
                  <a:pt x="0" y="5050792"/>
                </a:lnTo>
                <a:lnTo>
                  <a:pt x="1258522" y="2141857"/>
                </a:lnTo>
                <a:lnTo>
                  <a:pt x="1906066" y="1041401"/>
                </a:lnTo>
                <a:close/>
                <a:moveTo>
                  <a:pt x="6638762" y="0"/>
                </a:moveTo>
                <a:lnTo>
                  <a:pt x="7054871" y="0"/>
                </a:lnTo>
                <a:lnTo>
                  <a:pt x="7054871" y="1457867"/>
                </a:lnTo>
                <a:lnTo>
                  <a:pt x="4347126" y="6107432"/>
                </a:lnTo>
                <a:lnTo>
                  <a:pt x="3083168" y="6107432"/>
                </a:lnTo>
                <a:lnTo>
                  <a:pt x="6638762" y="0"/>
                </a:lnTo>
                <a:close/>
                <a:moveTo>
                  <a:pt x="3882391" y="0"/>
                </a:moveTo>
                <a:lnTo>
                  <a:pt x="5146258" y="0"/>
                </a:lnTo>
                <a:lnTo>
                  <a:pt x="1590780" y="6107432"/>
                </a:lnTo>
                <a:lnTo>
                  <a:pt x="325575" y="6107432"/>
                </a:lnTo>
                <a:lnTo>
                  <a:pt x="3882391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3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">
            <a:extLst>
              <a:ext uri="{FF2B5EF4-FFF2-40B4-BE49-F238E27FC236}">
                <a16:creationId xmlns:a16="http://schemas.microsoft.com/office/drawing/2014/main" id="{78D8F9D2-8E0F-EE41-A60D-E360EC993093}"/>
              </a:ext>
            </a:extLst>
          </p:cNvPr>
          <p:cNvSpPr/>
          <p:nvPr/>
        </p:nvSpPr>
        <p:spPr>
          <a:xfrm>
            <a:off x="0" y="418"/>
            <a:ext cx="1738631" cy="3002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1A5CD-7C2A-4F5F-9915-A1C423AFA7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C1CE33F-5189-414B-9B26-A58EC61B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161DA4-AA69-44DA-AD82-6A3B9288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1571870-B8E8-4979-BDF5-9E965C35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2BF12591-2FDC-504E-AFF0-DA6A8FAD625F}"/>
              </a:ext>
            </a:extLst>
          </p:cNvPr>
          <p:cNvSpPr/>
          <p:nvPr/>
        </p:nvSpPr>
        <p:spPr>
          <a:xfrm>
            <a:off x="520700" y="305219"/>
            <a:ext cx="7181852" cy="1150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6" y="21600"/>
                </a:moveTo>
                <a:lnTo>
                  <a:pt x="0" y="21600"/>
                </a:lnTo>
                <a:lnTo>
                  <a:pt x="2024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CD6EA6A6-916B-FA43-93B1-79FFDB1188E7}"/>
              </a:ext>
            </a:extLst>
          </p:cNvPr>
          <p:cNvSpPr/>
          <p:nvPr/>
        </p:nvSpPr>
        <p:spPr>
          <a:xfrm>
            <a:off x="8280749" y="610019"/>
            <a:ext cx="866141" cy="520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7601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89E6CC6-39BF-46E2-B1D0-7967F6F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365126"/>
            <a:ext cx="5819775" cy="101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79CB35-9B92-4624-B48F-C0CF7A2C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87F02BB-3568-9041-8948-6D017E7ED3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6100" y="420"/>
            <a:ext cx="2150110" cy="1750061"/>
          </a:xfrm>
          <a:custGeom>
            <a:avLst/>
            <a:gdLst>
              <a:gd name="connsiteX0" fmla="*/ 1221517 w 2150110"/>
              <a:gd name="connsiteY0" fmla="*/ 304800 h 1750061"/>
              <a:gd name="connsiteX1" fmla="*/ 1582191 w 2150110"/>
              <a:gd name="connsiteY1" fmla="*/ 304800 h 1750061"/>
              <a:gd name="connsiteX2" fmla="*/ 909085 w 2150110"/>
              <a:gd name="connsiteY2" fmla="*/ 1455420 h 1750061"/>
              <a:gd name="connsiteX3" fmla="*/ 548410 w 2150110"/>
              <a:gd name="connsiteY3" fmla="*/ 1455420 h 1750061"/>
              <a:gd name="connsiteX4" fmla="*/ 1789447 w 2150110"/>
              <a:gd name="connsiteY4" fmla="*/ 0 h 1750061"/>
              <a:gd name="connsiteX5" fmla="*/ 2150110 w 2150110"/>
              <a:gd name="connsiteY5" fmla="*/ 0 h 1750061"/>
              <a:gd name="connsiteX6" fmla="*/ 1135363 w 2150110"/>
              <a:gd name="connsiteY6" fmla="*/ 1750061 h 1750061"/>
              <a:gd name="connsiteX7" fmla="*/ 774700 w 2150110"/>
              <a:gd name="connsiteY7" fmla="*/ 1750061 h 1750061"/>
              <a:gd name="connsiteX8" fmla="*/ 1014747 w 2150110"/>
              <a:gd name="connsiteY8" fmla="*/ 0 h 1750061"/>
              <a:gd name="connsiteX9" fmla="*/ 1375410 w 2150110"/>
              <a:gd name="connsiteY9" fmla="*/ 0 h 1750061"/>
              <a:gd name="connsiteX10" fmla="*/ 360663 w 2150110"/>
              <a:gd name="connsiteY10" fmla="*/ 1750061 h 1750061"/>
              <a:gd name="connsiteX11" fmla="*/ 0 w 2150110"/>
              <a:gd name="connsiteY11" fmla="*/ 1750061 h 175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0110" h="1750061">
                <a:moveTo>
                  <a:pt x="1221517" y="304800"/>
                </a:moveTo>
                <a:lnTo>
                  <a:pt x="1582191" y="304800"/>
                </a:lnTo>
                <a:lnTo>
                  <a:pt x="909085" y="1455420"/>
                </a:lnTo>
                <a:lnTo>
                  <a:pt x="548410" y="1455420"/>
                </a:lnTo>
                <a:close/>
                <a:moveTo>
                  <a:pt x="1789447" y="0"/>
                </a:moveTo>
                <a:lnTo>
                  <a:pt x="2150110" y="0"/>
                </a:lnTo>
                <a:lnTo>
                  <a:pt x="1135363" y="1750061"/>
                </a:lnTo>
                <a:lnTo>
                  <a:pt x="774700" y="1750061"/>
                </a:lnTo>
                <a:close/>
                <a:moveTo>
                  <a:pt x="1014747" y="0"/>
                </a:moveTo>
                <a:lnTo>
                  <a:pt x="1375410" y="0"/>
                </a:lnTo>
                <a:lnTo>
                  <a:pt x="360663" y="1750061"/>
                </a:lnTo>
                <a:lnTo>
                  <a:pt x="0" y="175006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">
            <a:extLst>
              <a:ext uri="{FF2B5EF4-FFF2-40B4-BE49-F238E27FC236}">
                <a16:creationId xmlns:a16="http://schemas.microsoft.com/office/drawing/2014/main" id="{6674179F-2535-154E-BA7F-B8E7E55062CF}"/>
              </a:ext>
            </a:extLst>
          </p:cNvPr>
          <p:cNvSpPr/>
          <p:nvPr/>
        </p:nvSpPr>
        <p:spPr>
          <a:xfrm>
            <a:off x="0" y="0"/>
            <a:ext cx="9143999" cy="6857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6879" y="21600"/>
                </a:lnTo>
                <a:lnTo>
                  <a:pt x="21600" y="10738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50ACE69-E9E2-48CD-8C95-6E9D603C2422}"/>
              </a:ext>
            </a:extLst>
          </p:cNvPr>
          <p:cNvSpPr/>
          <p:nvPr userDrawn="1"/>
        </p:nvSpPr>
        <p:spPr>
          <a:xfrm>
            <a:off x="1" y="0"/>
            <a:ext cx="9143999" cy="6858000"/>
          </a:xfrm>
          <a:custGeom>
            <a:avLst/>
            <a:gdLst>
              <a:gd name="connsiteX0" fmla="*/ 9143999 w 9143999"/>
              <a:gd name="connsiteY0" fmla="*/ 6655062 h 6858000"/>
              <a:gd name="connsiteX1" fmla="*/ 9143999 w 9143999"/>
              <a:gd name="connsiteY1" fmla="*/ 6707149 h 6858000"/>
              <a:gd name="connsiteX2" fmla="*/ 9056159 w 9143999"/>
              <a:gd name="connsiteY2" fmla="*/ 6858000 h 6858000"/>
              <a:gd name="connsiteX3" fmla="*/ 9025976 w 9143999"/>
              <a:gd name="connsiteY3" fmla="*/ 6858000 h 6858000"/>
              <a:gd name="connsiteX4" fmla="*/ 9143999 w 9143999"/>
              <a:gd name="connsiteY4" fmla="*/ 6385516 h 6858000"/>
              <a:gd name="connsiteX5" fmla="*/ 9143999 w 9143999"/>
              <a:gd name="connsiteY5" fmla="*/ 6437702 h 6858000"/>
              <a:gd name="connsiteX6" fmla="*/ 8899694 w 9143999"/>
              <a:gd name="connsiteY6" fmla="*/ 6858000 h 6858000"/>
              <a:gd name="connsiteX7" fmla="*/ 8869552 w 9143999"/>
              <a:gd name="connsiteY7" fmla="*/ 6858000 h 6858000"/>
              <a:gd name="connsiteX8" fmla="*/ 9143999 w 9143999"/>
              <a:gd name="connsiteY8" fmla="*/ 6093299 h 6858000"/>
              <a:gd name="connsiteX9" fmla="*/ 9143999 w 9143999"/>
              <a:gd name="connsiteY9" fmla="*/ 6145537 h 6858000"/>
              <a:gd name="connsiteX10" fmla="*/ 8730208 w 9143999"/>
              <a:gd name="connsiteY10" fmla="*/ 6858000 h 6858000"/>
              <a:gd name="connsiteX11" fmla="*/ 8700063 w 9143999"/>
              <a:gd name="connsiteY11" fmla="*/ 6858000 h 6858000"/>
              <a:gd name="connsiteX12" fmla="*/ 9143999 w 9143999"/>
              <a:gd name="connsiteY12" fmla="*/ 5801232 h 6858000"/>
              <a:gd name="connsiteX13" fmla="*/ 9143999 w 9143999"/>
              <a:gd name="connsiteY13" fmla="*/ 5853520 h 6858000"/>
              <a:gd name="connsiteX14" fmla="*/ 8561417 w 9143999"/>
              <a:gd name="connsiteY14" fmla="*/ 6858000 h 6858000"/>
              <a:gd name="connsiteX15" fmla="*/ 8531297 w 9143999"/>
              <a:gd name="connsiteY15" fmla="*/ 6858000 h 6858000"/>
              <a:gd name="connsiteX16" fmla="*/ 9143999 w 9143999"/>
              <a:gd name="connsiteY16" fmla="*/ 5510885 h 6858000"/>
              <a:gd name="connsiteX17" fmla="*/ 9143999 w 9143999"/>
              <a:gd name="connsiteY17" fmla="*/ 5563413 h 6858000"/>
              <a:gd name="connsiteX18" fmla="*/ 8393269 w 9143999"/>
              <a:gd name="connsiteY18" fmla="*/ 6858000 h 6858000"/>
              <a:gd name="connsiteX19" fmla="*/ 8361911 w 9143999"/>
              <a:gd name="connsiteY19" fmla="*/ 6858000 h 6858000"/>
              <a:gd name="connsiteX20" fmla="*/ 9143999 w 9143999"/>
              <a:gd name="connsiteY20" fmla="*/ 5205516 h 6858000"/>
              <a:gd name="connsiteX21" fmla="*/ 9143999 w 9143999"/>
              <a:gd name="connsiteY21" fmla="*/ 5256647 h 6858000"/>
              <a:gd name="connsiteX22" fmla="*/ 8214921 w 9143999"/>
              <a:gd name="connsiteY22" fmla="*/ 6858000 h 6858000"/>
              <a:gd name="connsiteX23" fmla="*/ 8184846 w 9143999"/>
              <a:gd name="connsiteY23" fmla="*/ 6858000 h 6858000"/>
              <a:gd name="connsiteX24" fmla="*/ 9143999 w 9143999"/>
              <a:gd name="connsiteY24" fmla="*/ 4935910 h 6858000"/>
              <a:gd name="connsiteX25" fmla="*/ 9143999 w 9143999"/>
              <a:gd name="connsiteY25" fmla="*/ 4988217 h 6858000"/>
              <a:gd name="connsiteX26" fmla="*/ 8059336 w 9143999"/>
              <a:gd name="connsiteY26" fmla="*/ 6858000 h 6858000"/>
              <a:gd name="connsiteX27" fmla="*/ 8029204 w 9143999"/>
              <a:gd name="connsiteY27" fmla="*/ 6858000 h 6858000"/>
              <a:gd name="connsiteX28" fmla="*/ 9143999 w 9143999"/>
              <a:gd name="connsiteY28" fmla="*/ 4643586 h 6858000"/>
              <a:gd name="connsiteX29" fmla="*/ 9143999 w 9143999"/>
              <a:gd name="connsiteY29" fmla="*/ 4695860 h 6858000"/>
              <a:gd name="connsiteX30" fmla="*/ 7889882 w 9143999"/>
              <a:gd name="connsiteY30" fmla="*/ 6858000 h 6858000"/>
              <a:gd name="connsiteX31" fmla="*/ 7859743 w 9143999"/>
              <a:gd name="connsiteY31" fmla="*/ 6858000 h 6858000"/>
              <a:gd name="connsiteX32" fmla="*/ 9143999 w 9143999"/>
              <a:gd name="connsiteY32" fmla="*/ 4351361 h 6858000"/>
              <a:gd name="connsiteX33" fmla="*/ 9143999 w 9143999"/>
              <a:gd name="connsiteY33" fmla="*/ 4403721 h 6858000"/>
              <a:gd name="connsiteX34" fmla="*/ 7721166 w 9143999"/>
              <a:gd name="connsiteY34" fmla="*/ 6858000 h 6858000"/>
              <a:gd name="connsiteX35" fmla="*/ 7691017 w 9143999"/>
              <a:gd name="connsiteY35" fmla="*/ 6858000 h 6858000"/>
              <a:gd name="connsiteX36" fmla="*/ 9143999 w 9143999"/>
              <a:gd name="connsiteY36" fmla="*/ 4061129 h 6858000"/>
              <a:gd name="connsiteX37" fmla="*/ 9143999 w 9143999"/>
              <a:gd name="connsiteY37" fmla="*/ 4113615 h 6858000"/>
              <a:gd name="connsiteX38" fmla="*/ 7553015 w 9143999"/>
              <a:gd name="connsiteY38" fmla="*/ 6858000 h 6858000"/>
              <a:gd name="connsiteX39" fmla="*/ 7521595 w 9143999"/>
              <a:gd name="connsiteY39" fmla="*/ 6858000 h 6858000"/>
              <a:gd name="connsiteX40" fmla="*/ 9143999 w 9143999"/>
              <a:gd name="connsiteY40" fmla="*/ 3768807 h 6858000"/>
              <a:gd name="connsiteX41" fmla="*/ 9143999 w 9143999"/>
              <a:gd name="connsiteY41" fmla="*/ 3821042 h 6858000"/>
              <a:gd name="connsiteX42" fmla="*/ 7382266 w 9143999"/>
              <a:gd name="connsiteY42" fmla="*/ 6858000 h 6858000"/>
              <a:gd name="connsiteX43" fmla="*/ 7352133 w 9143999"/>
              <a:gd name="connsiteY43" fmla="*/ 6858000 h 6858000"/>
              <a:gd name="connsiteX44" fmla="*/ 9143999 w 9143999"/>
              <a:gd name="connsiteY44" fmla="*/ 3476554 h 6858000"/>
              <a:gd name="connsiteX45" fmla="*/ 9143999 w 9143999"/>
              <a:gd name="connsiteY45" fmla="*/ 3528863 h 6858000"/>
              <a:gd name="connsiteX46" fmla="*/ 7213561 w 9143999"/>
              <a:gd name="connsiteY46" fmla="*/ 6858000 h 6858000"/>
              <a:gd name="connsiteX47" fmla="*/ 7183413 w 9143999"/>
              <a:gd name="connsiteY47" fmla="*/ 6858000 h 6858000"/>
              <a:gd name="connsiteX48" fmla="*/ 9143999 w 9143999"/>
              <a:gd name="connsiteY48" fmla="*/ 3193724 h 6858000"/>
              <a:gd name="connsiteX49" fmla="*/ 9143999 w 9143999"/>
              <a:gd name="connsiteY49" fmla="*/ 3246112 h 6858000"/>
              <a:gd name="connsiteX50" fmla="*/ 7049541 w 9143999"/>
              <a:gd name="connsiteY50" fmla="*/ 6858000 h 6858000"/>
              <a:gd name="connsiteX51" fmla="*/ 7019462 w 9143999"/>
              <a:gd name="connsiteY51" fmla="*/ 6858000 h 6858000"/>
              <a:gd name="connsiteX52" fmla="*/ 9143999 w 9143999"/>
              <a:gd name="connsiteY52" fmla="*/ 2901390 h 6858000"/>
              <a:gd name="connsiteX53" fmla="*/ 9143999 w 9143999"/>
              <a:gd name="connsiteY53" fmla="*/ 2953684 h 6858000"/>
              <a:gd name="connsiteX54" fmla="*/ 6880109 w 9143999"/>
              <a:gd name="connsiteY54" fmla="*/ 6858000 h 6858000"/>
              <a:gd name="connsiteX55" fmla="*/ 6850002 w 9143999"/>
              <a:gd name="connsiteY55" fmla="*/ 6858000 h 6858000"/>
              <a:gd name="connsiteX56" fmla="*/ 9143999 w 9143999"/>
              <a:gd name="connsiteY56" fmla="*/ 2611270 h 6858000"/>
              <a:gd name="connsiteX57" fmla="*/ 9143999 w 9143999"/>
              <a:gd name="connsiteY57" fmla="*/ 2663675 h 6858000"/>
              <a:gd name="connsiteX58" fmla="*/ 6712726 w 9143999"/>
              <a:gd name="connsiteY58" fmla="*/ 6858000 h 6858000"/>
              <a:gd name="connsiteX59" fmla="*/ 6681311 w 9143999"/>
              <a:gd name="connsiteY59" fmla="*/ 6858000 h 6858000"/>
              <a:gd name="connsiteX60" fmla="*/ 9143999 w 9143999"/>
              <a:gd name="connsiteY60" fmla="*/ 2318941 h 6858000"/>
              <a:gd name="connsiteX61" fmla="*/ 9143999 w 9143999"/>
              <a:gd name="connsiteY61" fmla="*/ 2371221 h 6858000"/>
              <a:gd name="connsiteX62" fmla="*/ 6541924 w 9143999"/>
              <a:gd name="connsiteY62" fmla="*/ 6858000 h 6858000"/>
              <a:gd name="connsiteX63" fmla="*/ 6511851 w 9143999"/>
              <a:gd name="connsiteY63" fmla="*/ 6858000 h 6858000"/>
              <a:gd name="connsiteX64" fmla="*/ 9143999 w 9143999"/>
              <a:gd name="connsiteY64" fmla="*/ 2026610 h 6858000"/>
              <a:gd name="connsiteX65" fmla="*/ 9143999 w 9143999"/>
              <a:gd name="connsiteY65" fmla="*/ 2077577 h 6858000"/>
              <a:gd name="connsiteX66" fmla="*/ 6372464 w 9143999"/>
              <a:gd name="connsiteY66" fmla="*/ 6858000 h 6858000"/>
              <a:gd name="connsiteX67" fmla="*/ 6342392 w 9143999"/>
              <a:gd name="connsiteY67" fmla="*/ 6858000 h 6858000"/>
              <a:gd name="connsiteX68" fmla="*/ 9143999 w 9143999"/>
              <a:gd name="connsiteY68" fmla="*/ 1756910 h 6858000"/>
              <a:gd name="connsiteX69" fmla="*/ 9143999 w 9143999"/>
              <a:gd name="connsiteY69" fmla="*/ 1809219 h 6858000"/>
              <a:gd name="connsiteX70" fmla="*/ 6216959 w 9143999"/>
              <a:gd name="connsiteY70" fmla="*/ 6858000 h 6858000"/>
              <a:gd name="connsiteX71" fmla="*/ 6186771 w 9143999"/>
              <a:gd name="connsiteY71" fmla="*/ 6858000 h 6858000"/>
              <a:gd name="connsiteX72" fmla="*/ 9143999 w 9143999"/>
              <a:gd name="connsiteY72" fmla="*/ 1464575 h 6858000"/>
              <a:gd name="connsiteX73" fmla="*/ 9143999 w 9143999"/>
              <a:gd name="connsiteY73" fmla="*/ 1516781 h 6858000"/>
              <a:gd name="connsiteX74" fmla="*/ 6047432 w 9143999"/>
              <a:gd name="connsiteY74" fmla="*/ 6858000 h 6858000"/>
              <a:gd name="connsiteX75" fmla="*/ 6017312 w 9143999"/>
              <a:gd name="connsiteY75" fmla="*/ 6858000 h 6858000"/>
              <a:gd name="connsiteX76" fmla="*/ 9143999 w 9143999"/>
              <a:gd name="connsiteY76" fmla="*/ 1174419 h 6858000"/>
              <a:gd name="connsiteX77" fmla="*/ 9143999 w 9143999"/>
              <a:gd name="connsiteY77" fmla="*/ 1225522 h 6858000"/>
              <a:gd name="connsiteX78" fmla="*/ 5879340 w 9143999"/>
              <a:gd name="connsiteY78" fmla="*/ 6858000 h 6858000"/>
              <a:gd name="connsiteX79" fmla="*/ 5847872 w 9143999"/>
              <a:gd name="connsiteY79" fmla="*/ 6858000 h 6858000"/>
              <a:gd name="connsiteX80" fmla="*/ 9143999 w 9143999"/>
              <a:gd name="connsiteY80" fmla="*/ 869046 h 6858000"/>
              <a:gd name="connsiteX81" fmla="*/ 9143999 w 9143999"/>
              <a:gd name="connsiteY81" fmla="*/ 921335 h 6858000"/>
              <a:gd name="connsiteX82" fmla="*/ 5701731 w 9143999"/>
              <a:gd name="connsiteY82" fmla="*/ 6858000 h 6858000"/>
              <a:gd name="connsiteX83" fmla="*/ 5671574 w 9143999"/>
              <a:gd name="connsiteY83" fmla="*/ 6858000 h 6858000"/>
              <a:gd name="connsiteX84" fmla="*/ 9143999 w 9143999"/>
              <a:gd name="connsiteY84" fmla="*/ 576713 h 6858000"/>
              <a:gd name="connsiteX85" fmla="*/ 9143999 w 9143999"/>
              <a:gd name="connsiteY85" fmla="*/ 628980 h 6858000"/>
              <a:gd name="connsiteX86" fmla="*/ 5532252 w 9143999"/>
              <a:gd name="connsiteY86" fmla="*/ 6858000 h 6858000"/>
              <a:gd name="connsiteX87" fmla="*/ 5502116 w 9143999"/>
              <a:gd name="connsiteY87" fmla="*/ 6858000 h 6858000"/>
              <a:gd name="connsiteX88" fmla="*/ 9143999 w 9143999"/>
              <a:gd name="connsiteY88" fmla="*/ 284417 h 6858000"/>
              <a:gd name="connsiteX89" fmla="*/ 9143999 w 9143999"/>
              <a:gd name="connsiteY89" fmla="*/ 336776 h 6858000"/>
              <a:gd name="connsiteX90" fmla="*/ 5363580 w 9143999"/>
              <a:gd name="connsiteY90" fmla="*/ 6858000 h 6858000"/>
              <a:gd name="connsiteX91" fmla="*/ 5333404 w 9143999"/>
              <a:gd name="connsiteY91" fmla="*/ 6858000 h 6858000"/>
              <a:gd name="connsiteX92" fmla="*/ 9143999 w 9143999"/>
              <a:gd name="connsiteY92" fmla="*/ 8782 h 6858000"/>
              <a:gd name="connsiteX93" fmla="*/ 9143999 w 9143999"/>
              <a:gd name="connsiteY93" fmla="*/ 60616 h 6858000"/>
              <a:gd name="connsiteX94" fmla="*/ 5204046 w 9143999"/>
              <a:gd name="connsiteY94" fmla="*/ 6858000 h 6858000"/>
              <a:gd name="connsiteX95" fmla="*/ 5174000 w 9143999"/>
              <a:gd name="connsiteY95" fmla="*/ 6858000 h 6858000"/>
              <a:gd name="connsiteX96" fmla="*/ 8978871 w 9143999"/>
              <a:gd name="connsiteY96" fmla="*/ 0 h 6858000"/>
              <a:gd name="connsiteX97" fmla="*/ 9008917 w 9143999"/>
              <a:gd name="connsiteY97" fmla="*/ 0 h 6858000"/>
              <a:gd name="connsiteX98" fmla="*/ 5033828 w 9143999"/>
              <a:gd name="connsiteY98" fmla="*/ 6858000 h 6858000"/>
              <a:gd name="connsiteX99" fmla="*/ 5003783 w 9143999"/>
              <a:gd name="connsiteY99" fmla="*/ 6858000 h 6858000"/>
              <a:gd name="connsiteX100" fmla="*/ 8809936 w 9143999"/>
              <a:gd name="connsiteY100" fmla="*/ 0 h 6858000"/>
              <a:gd name="connsiteX101" fmla="*/ 8839991 w 9143999"/>
              <a:gd name="connsiteY101" fmla="*/ 0 h 6858000"/>
              <a:gd name="connsiteX102" fmla="*/ 4863636 w 9143999"/>
              <a:gd name="connsiteY102" fmla="*/ 6858000 h 6858000"/>
              <a:gd name="connsiteX103" fmla="*/ 4833581 w 9143999"/>
              <a:gd name="connsiteY103" fmla="*/ 6858000 h 6858000"/>
              <a:gd name="connsiteX104" fmla="*/ 8639719 w 9143999"/>
              <a:gd name="connsiteY104" fmla="*/ 0 h 6858000"/>
              <a:gd name="connsiteX105" fmla="*/ 8669773 w 9143999"/>
              <a:gd name="connsiteY105" fmla="*/ 0 h 6858000"/>
              <a:gd name="connsiteX106" fmla="*/ 4693418 w 9143999"/>
              <a:gd name="connsiteY106" fmla="*/ 6858000 h 6858000"/>
              <a:gd name="connsiteX107" fmla="*/ 4663364 w 9143999"/>
              <a:gd name="connsiteY107" fmla="*/ 6858000 h 6858000"/>
              <a:gd name="connsiteX108" fmla="*/ 8468219 w 9143999"/>
              <a:gd name="connsiteY108" fmla="*/ 0 h 6858000"/>
              <a:gd name="connsiteX109" fmla="*/ 8498265 w 9143999"/>
              <a:gd name="connsiteY109" fmla="*/ 0 h 6858000"/>
              <a:gd name="connsiteX110" fmla="*/ 4523177 w 9143999"/>
              <a:gd name="connsiteY110" fmla="*/ 6858000 h 6858000"/>
              <a:gd name="connsiteX111" fmla="*/ 4493131 w 9143999"/>
              <a:gd name="connsiteY111" fmla="*/ 6858000 h 6858000"/>
              <a:gd name="connsiteX112" fmla="*/ 8311096 w 9143999"/>
              <a:gd name="connsiteY112" fmla="*/ 0 h 6858000"/>
              <a:gd name="connsiteX113" fmla="*/ 8341141 w 9143999"/>
              <a:gd name="connsiteY113" fmla="*/ 0 h 6858000"/>
              <a:gd name="connsiteX114" fmla="*/ 4366053 w 9143999"/>
              <a:gd name="connsiteY114" fmla="*/ 6858000 h 6858000"/>
              <a:gd name="connsiteX115" fmla="*/ 4336008 w 9143999"/>
              <a:gd name="connsiteY115" fmla="*/ 6858000 h 6858000"/>
              <a:gd name="connsiteX116" fmla="*/ 8140878 w 9143999"/>
              <a:gd name="connsiteY116" fmla="*/ 0 h 6858000"/>
              <a:gd name="connsiteX117" fmla="*/ 8170924 w 9143999"/>
              <a:gd name="connsiteY117" fmla="*/ 0 h 6858000"/>
              <a:gd name="connsiteX118" fmla="*/ 4195835 w 9143999"/>
              <a:gd name="connsiteY118" fmla="*/ 6858000 h 6858000"/>
              <a:gd name="connsiteX119" fmla="*/ 4165790 w 9143999"/>
              <a:gd name="connsiteY119" fmla="*/ 6858000 h 6858000"/>
              <a:gd name="connsiteX120" fmla="*/ 7971943 w 9143999"/>
              <a:gd name="connsiteY120" fmla="*/ 0 h 6858000"/>
              <a:gd name="connsiteX121" fmla="*/ 8001997 w 9143999"/>
              <a:gd name="connsiteY121" fmla="*/ 0 h 6858000"/>
              <a:gd name="connsiteX122" fmla="*/ 4025642 w 9143999"/>
              <a:gd name="connsiteY122" fmla="*/ 6858000 h 6858000"/>
              <a:gd name="connsiteX123" fmla="*/ 3995588 w 9143999"/>
              <a:gd name="connsiteY123" fmla="*/ 6858000 h 6858000"/>
              <a:gd name="connsiteX124" fmla="*/ 7801725 w 9143999"/>
              <a:gd name="connsiteY124" fmla="*/ 0 h 6858000"/>
              <a:gd name="connsiteX125" fmla="*/ 7831780 w 9143999"/>
              <a:gd name="connsiteY125" fmla="*/ 0 h 6858000"/>
              <a:gd name="connsiteX126" fmla="*/ 3855425 w 9143999"/>
              <a:gd name="connsiteY126" fmla="*/ 6858000 h 6858000"/>
              <a:gd name="connsiteX127" fmla="*/ 3825371 w 9143999"/>
              <a:gd name="connsiteY127" fmla="*/ 6858000 h 6858000"/>
              <a:gd name="connsiteX128" fmla="*/ 7630226 w 9143999"/>
              <a:gd name="connsiteY128" fmla="*/ 0 h 6858000"/>
              <a:gd name="connsiteX129" fmla="*/ 7660271 w 9143999"/>
              <a:gd name="connsiteY129" fmla="*/ 0 h 6858000"/>
              <a:gd name="connsiteX130" fmla="*/ 3685183 w 9143999"/>
              <a:gd name="connsiteY130" fmla="*/ 6858000 h 6858000"/>
              <a:gd name="connsiteX131" fmla="*/ 3655138 w 9143999"/>
              <a:gd name="connsiteY131" fmla="*/ 6858000 h 6858000"/>
              <a:gd name="connsiteX132" fmla="*/ 7460009 w 9143999"/>
              <a:gd name="connsiteY132" fmla="*/ 0 h 6858000"/>
              <a:gd name="connsiteX133" fmla="*/ 7490054 w 9143999"/>
              <a:gd name="connsiteY133" fmla="*/ 0 h 6858000"/>
              <a:gd name="connsiteX134" fmla="*/ 3514966 w 9143999"/>
              <a:gd name="connsiteY134" fmla="*/ 6858000 h 6858000"/>
              <a:gd name="connsiteX135" fmla="*/ 3484920 w 9143999"/>
              <a:gd name="connsiteY135" fmla="*/ 6858000 h 6858000"/>
              <a:gd name="connsiteX136" fmla="*/ 7302885 w 9143999"/>
              <a:gd name="connsiteY136" fmla="*/ 0 h 6858000"/>
              <a:gd name="connsiteX137" fmla="*/ 7332930 w 9143999"/>
              <a:gd name="connsiteY137" fmla="*/ 0 h 6858000"/>
              <a:gd name="connsiteX138" fmla="*/ 3357842 w 9143999"/>
              <a:gd name="connsiteY138" fmla="*/ 6858000 h 6858000"/>
              <a:gd name="connsiteX139" fmla="*/ 3327796 w 9143999"/>
              <a:gd name="connsiteY139" fmla="*/ 6858000 h 6858000"/>
              <a:gd name="connsiteX140" fmla="*/ 7133949 w 9143999"/>
              <a:gd name="connsiteY140" fmla="*/ 0 h 6858000"/>
              <a:gd name="connsiteX141" fmla="*/ 7164004 w 9143999"/>
              <a:gd name="connsiteY141" fmla="*/ 0 h 6858000"/>
              <a:gd name="connsiteX142" fmla="*/ 3187649 w 9143999"/>
              <a:gd name="connsiteY142" fmla="*/ 6858000 h 6858000"/>
              <a:gd name="connsiteX143" fmla="*/ 3157595 w 9143999"/>
              <a:gd name="connsiteY143" fmla="*/ 6858000 h 6858000"/>
              <a:gd name="connsiteX144" fmla="*/ 6963732 w 9143999"/>
              <a:gd name="connsiteY144" fmla="*/ 0 h 6858000"/>
              <a:gd name="connsiteX145" fmla="*/ 6993786 w 9143999"/>
              <a:gd name="connsiteY145" fmla="*/ 0 h 6858000"/>
              <a:gd name="connsiteX146" fmla="*/ 3017432 w 9143999"/>
              <a:gd name="connsiteY146" fmla="*/ 6858000 h 6858000"/>
              <a:gd name="connsiteX147" fmla="*/ 2987377 w 9143999"/>
              <a:gd name="connsiteY147" fmla="*/ 6858000 h 6858000"/>
              <a:gd name="connsiteX148" fmla="*/ 6792233 w 9143999"/>
              <a:gd name="connsiteY148" fmla="*/ 0 h 6858000"/>
              <a:gd name="connsiteX149" fmla="*/ 6822278 w 9143999"/>
              <a:gd name="connsiteY149" fmla="*/ 0 h 6858000"/>
              <a:gd name="connsiteX150" fmla="*/ 2847190 w 9143999"/>
              <a:gd name="connsiteY150" fmla="*/ 6858000 h 6858000"/>
              <a:gd name="connsiteX151" fmla="*/ 2817144 w 9143999"/>
              <a:gd name="connsiteY151" fmla="*/ 6858000 h 6858000"/>
              <a:gd name="connsiteX152" fmla="*/ 6622015 w 9143999"/>
              <a:gd name="connsiteY152" fmla="*/ 0 h 6858000"/>
              <a:gd name="connsiteX153" fmla="*/ 6652061 w 9143999"/>
              <a:gd name="connsiteY153" fmla="*/ 0 h 6858000"/>
              <a:gd name="connsiteX154" fmla="*/ 2676972 w 9143999"/>
              <a:gd name="connsiteY154" fmla="*/ 6858000 h 6858000"/>
              <a:gd name="connsiteX155" fmla="*/ 2646927 w 9143999"/>
              <a:gd name="connsiteY155" fmla="*/ 6858000 h 6858000"/>
              <a:gd name="connsiteX156" fmla="*/ 6464892 w 9143999"/>
              <a:gd name="connsiteY156" fmla="*/ 0 h 6858000"/>
              <a:gd name="connsiteX157" fmla="*/ 6494937 w 9143999"/>
              <a:gd name="connsiteY157" fmla="*/ 0 h 6858000"/>
              <a:gd name="connsiteX158" fmla="*/ 2519848 w 9143999"/>
              <a:gd name="connsiteY158" fmla="*/ 6858000 h 6858000"/>
              <a:gd name="connsiteX159" fmla="*/ 2489803 w 9143999"/>
              <a:gd name="connsiteY159" fmla="*/ 6858000 h 6858000"/>
              <a:gd name="connsiteX160" fmla="*/ 6295956 w 9143999"/>
              <a:gd name="connsiteY160" fmla="*/ 0 h 6858000"/>
              <a:gd name="connsiteX161" fmla="*/ 6326010 w 9143999"/>
              <a:gd name="connsiteY161" fmla="*/ 0 h 6858000"/>
              <a:gd name="connsiteX162" fmla="*/ 2349656 w 9143999"/>
              <a:gd name="connsiteY162" fmla="*/ 6858000 h 6858000"/>
              <a:gd name="connsiteX163" fmla="*/ 2319601 w 9143999"/>
              <a:gd name="connsiteY163" fmla="*/ 6858000 h 6858000"/>
              <a:gd name="connsiteX164" fmla="*/ 6125738 w 9143999"/>
              <a:gd name="connsiteY164" fmla="*/ 0 h 6858000"/>
              <a:gd name="connsiteX165" fmla="*/ 6155793 w 9143999"/>
              <a:gd name="connsiteY165" fmla="*/ 0 h 6858000"/>
              <a:gd name="connsiteX166" fmla="*/ 2179438 w 9143999"/>
              <a:gd name="connsiteY166" fmla="*/ 6858000 h 6858000"/>
              <a:gd name="connsiteX167" fmla="*/ 2149384 w 9143999"/>
              <a:gd name="connsiteY167" fmla="*/ 6858000 h 6858000"/>
              <a:gd name="connsiteX168" fmla="*/ 5954239 w 9143999"/>
              <a:gd name="connsiteY168" fmla="*/ 0 h 6858000"/>
              <a:gd name="connsiteX169" fmla="*/ 5984285 w 9143999"/>
              <a:gd name="connsiteY169" fmla="*/ 0 h 6858000"/>
              <a:gd name="connsiteX170" fmla="*/ 2009196 w 9143999"/>
              <a:gd name="connsiteY170" fmla="*/ 6858000 h 6858000"/>
              <a:gd name="connsiteX171" fmla="*/ 1979151 w 9143999"/>
              <a:gd name="connsiteY171" fmla="*/ 6858000 h 6858000"/>
              <a:gd name="connsiteX172" fmla="*/ 5784022 w 9143999"/>
              <a:gd name="connsiteY172" fmla="*/ 0 h 6858000"/>
              <a:gd name="connsiteX173" fmla="*/ 5814067 w 9143999"/>
              <a:gd name="connsiteY173" fmla="*/ 0 h 6858000"/>
              <a:gd name="connsiteX174" fmla="*/ 1838979 w 9143999"/>
              <a:gd name="connsiteY174" fmla="*/ 6858000 h 6858000"/>
              <a:gd name="connsiteX175" fmla="*/ 1808934 w 9143999"/>
              <a:gd name="connsiteY175" fmla="*/ 6858000 h 6858000"/>
              <a:gd name="connsiteX176" fmla="*/ 5613805 w 9143999"/>
              <a:gd name="connsiteY176" fmla="*/ 0 h 6858000"/>
              <a:gd name="connsiteX177" fmla="*/ 5643850 w 9143999"/>
              <a:gd name="connsiteY177" fmla="*/ 0 h 6858000"/>
              <a:gd name="connsiteX178" fmla="*/ 1668761 w 9143999"/>
              <a:gd name="connsiteY178" fmla="*/ 6858000 h 6858000"/>
              <a:gd name="connsiteX179" fmla="*/ 1638716 w 9143999"/>
              <a:gd name="connsiteY179" fmla="*/ 6858000 h 6858000"/>
              <a:gd name="connsiteX180" fmla="*/ 5457962 w 9143999"/>
              <a:gd name="connsiteY180" fmla="*/ 0 h 6858000"/>
              <a:gd name="connsiteX181" fmla="*/ 5488017 w 9143999"/>
              <a:gd name="connsiteY181" fmla="*/ 0 h 6858000"/>
              <a:gd name="connsiteX182" fmla="*/ 1511662 w 9143999"/>
              <a:gd name="connsiteY182" fmla="*/ 6858000 h 6858000"/>
              <a:gd name="connsiteX183" fmla="*/ 1481608 w 9143999"/>
              <a:gd name="connsiteY183" fmla="*/ 6858000 h 6858000"/>
              <a:gd name="connsiteX184" fmla="*/ 5287745 w 9143999"/>
              <a:gd name="connsiteY184" fmla="*/ 0 h 6858000"/>
              <a:gd name="connsiteX185" fmla="*/ 5317800 w 9143999"/>
              <a:gd name="connsiteY185" fmla="*/ 0 h 6858000"/>
              <a:gd name="connsiteX186" fmla="*/ 1341445 w 9143999"/>
              <a:gd name="connsiteY186" fmla="*/ 6858000 h 6858000"/>
              <a:gd name="connsiteX187" fmla="*/ 1311390 w 9143999"/>
              <a:gd name="connsiteY187" fmla="*/ 6858000 h 6858000"/>
              <a:gd name="connsiteX188" fmla="*/ 5116246 w 9143999"/>
              <a:gd name="connsiteY188" fmla="*/ 0 h 6858000"/>
              <a:gd name="connsiteX189" fmla="*/ 5146291 w 9143999"/>
              <a:gd name="connsiteY189" fmla="*/ 0 h 6858000"/>
              <a:gd name="connsiteX190" fmla="*/ 1171203 w 9143999"/>
              <a:gd name="connsiteY190" fmla="*/ 6858000 h 6858000"/>
              <a:gd name="connsiteX191" fmla="*/ 1141158 w 9143999"/>
              <a:gd name="connsiteY191" fmla="*/ 6858000 h 6858000"/>
              <a:gd name="connsiteX192" fmla="*/ 4946029 w 9143999"/>
              <a:gd name="connsiteY192" fmla="*/ 0 h 6858000"/>
              <a:gd name="connsiteX193" fmla="*/ 4976074 w 9143999"/>
              <a:gd name="connsiteY193" fmla="*/ 0 h 6858000"/>
              <a:gd name="connsiteX194" fmla="*/ 1000985 w 9143999"/>
              <a:gd name="connsiteY194" fmla="*/ 6858000 h 6858000"/>
              <a:gd name="connsiteX195" fmla="*/ 970940 w 9143999"/>
              <a:gd name="connsiteY195" fmla="*/ 6858000 h 6858000"/>
              <a:gd name="connsiteX196" fmla="*/ 4775811 w 9143999"/>
              <a:gd name="connsiteY196" fmla="*/ 0 h 6858000"/>
              <a:gd name="connsiteX197" fmla="*/ 4805857 w 9143999"/>
              <a:gd name="connsiteY197" fmla="*/ 0 h 6858000"/>
              <a:gd name="connsiteX198" fmla="*/ 830768 w 9143999"/>
              <a:gd name="connsiteY198" fmla="*/ 6858000 h 6858000"/>
              <a:gd name="connsiteX199" fmla="*/ 800723 w 9143999"/>
              <a:gd name="connsiteY199" fmla="*/ 6858000 h 6858000"/>
              <a:gd name="connsiteX200" fmla="*/ 4606874 w 9143999"/>
              <a:gd name="connsiteY200" fmla="*/ 0 h 6858000"/>
              <a:gd name="connsiteX201" fmla="*/ 4636930 w 9143999"/>
              <a:gd name="connsiteY201" fmla="*/ 0 h 6858000"/>
              <a:gd name="connsiteX202" fmla="*/ 660575 w 9143999"/>
              <a:gd name="connsiteY202" fmla="*/ 6858000 h 6858000"/>
              <a:gd name="connsiteX203" fmla="*/ 630521 w 9143999"/>
              <a:gd name="connsiteY203" fmla="*/ 6858000 h 6858000"/>
              <a:gd name="connsiteX204" fmla="*/ 4449751 w 9143999"/>
              <a:gd name="connsiteY204" fmla="*/ 0 h 6858000"/>
              <a:gd name="connsiteX205" fmla="*/ 4479807 w 9143999"/>
              <a:gd name="connsiteY205" fmla="*/ 0 h 6858000"/>
              <a:gd name="connsiteX206" fmla="*/ 503452 w 9143999"/>
              <a:gd name="connsiteY206" fmla="*/ 6858000 h 6858000"/>
              <a:gd name="connsiteX207" fmla="*/ 473397 w 9143999"/>
              <a:gd name="connsiteY207" fmla="*/ 6858000 h 6858000"/>
              <a:gd name="connsiteX208" fmla="*/ 4278220 w 9143999"/>
              <a:gd name="connsiteY208" fmla="*/ 0 h 6858000"/>
              <a:gd name="connsiteX209" fmla="*/ 4309589 w 9143999"/>
              <a:gd name="connsiteY209" fmla="*/ 0 h 6858000"/>
              <a:gd name="connsiteX210" fmla="*/ 333234 w 9143999"/>
              <a:gd name="connsiteY210" fmla="*/ 6858000 h 6858000"/>
              <a:gd name="connsiteX211" fmla="*/ 303164 w 9143999"/>
              <a:gd name="connsiteY211" fmla="*/ 6858000 h 6858000"/>
              <a:gd name="connsiteX212" fmla="*/ 4108035 w 9143999"/>
              <a:gd name="connsiteY212" fmla="*/ 0 h 6858000"/>
              <a:gd name="connsiteX213" fmla="*/ 4138081 w 9143999"/>
              <a:gd name="connsiteY213" fmla="*/ 0 h 6858000"/>
              <a:gd name="connsiteX214" fmla="*/ 162992 w 9143999"/>
              <a:gd name="connsiteY214" fmla="*/ 6858000 h 6858000"/>
              <a:gd name="connsiteX215" fmla="*/ 132947 w 9143999"/>
              <a:gd name="connsiteY215" fmla="*/ 6858000 h 6858000"/>
              <a:gd name="connsiteX216" fmla="*/ 3937818 w 9143999"/>
              <a:gd name="connsiteY216" fmla="*/ 0 h 6858000"/>
              <a:gd name="connsiteX217" fmla="*/ 3967863 w 9143999"/>
              <a:gd name="connsiteY217" fmla="*/ 0 h 6858000"/>
              <a:gd name="connsiteX218" fmla="*/ 0 w 9143999"/>
              <a:gd name="connsiteY218" fmla="*/ 6845534 h 6858000"/>
              <a:gd name="connsiteX219" fmla="*/ 0 w 9143999"/>
              <a:gd name="connsiteY219" fmla="*/ 6793699 h 6858000"/>
              <a:gd name="connsiteX220" fmla="*/ 3772821 w 9143999"/>
              <a:gd name="connsiteY220" fmla="*/ 0 h 6858000"/>
              <a:gd name="connsiteX221" fmla="*/ 3802873 w 9143999"/>
              <a:gd name="connsiteY221" fmla="*/ 0 h 6858000"/>
              <a:gd name="connsiteX222" fmla="*/ 0 w 9143999"/>
              <a:gd name="connsiteY222" fmla="*/ 6559815 h 6858000"/>
              <a:gd name="connsiteX223" fmla="*/ 0 w 9143999"/>
              <a:gd name="connsiteY223" fmla="*/ 6507369 h 6858000"/>
              <a:gd name="connsiteX224" fmla="*/ 3605066 w 9143999"/>
              <a:gd name="connsiteY224" fmla="*/ 0 h 6858000"/>
              <a:gd name="connsiteX225" fmla="*/ 3635265 w 9143999"/>
              <a:gd name="connsiteY225" fmla="*/ 0 h 6858000"/>
              <a:gd name="connsiteX226" fmla="*/ 0 w 9143999"/>
              <a:gd name="connsiteY226" fmla="*/ 6269423 h 6858000"/>
              <a:gd name="connsiteX227" fmla="*/ 0 w 9143999"/>
              <a:gd name="connsiteY227" fmla="*/ 6217053 h 6858000"/>
              <a:gd name="connsiteX228" fmla="*/ 3436279 w 9143999"/>
              <a:gd name="connsiteY228" fmla="*/ 0 h 6858000"/>
              <a:gd name="connsiteX229" fmla="*/ 3467665 w 9143999"/>
              <a:gd name="connsiteY229" fmla="*/ 0 h 6858000"/>
              <a:gd name="connsiteX230" fmla="*/ 0 w 9143999"/>
              <a:gd name="connsiteY230" fmla="*/ 5980297 h 6858000"/>
              <a:gd name="connsiteX231" fmla="*/ 0 w 9143999"/>
              <a:gd name="connsiteY231" fmla="*/ 5927830 h 6858000"/>
              <a:gd name="connsiteX232" fmla="*/ 3268666 w 9143999"/>
              <a:gd name="connsiteY232" fmla="*/ 0 h 6858000"/>
              <a:gd name="connsiteX233" fmla="*/ 3298776 w 9143999"/>
              <a:gd name="connsiteY233" fmla="*/ 0 h 6858000"/>
              <a:gd name="connsiteX234" fmla="*/ 0 w 9143999"/>
              <a:gd name="connsiteY234" fmla="*/ 5691094 h 6858000"/>
              <a:gd name="connsiteX235" fmla="*/ 0 w 9143999"/>
              <a:gd name="connsiteY235" fmla="*/ 5638884 h 6858000"/>
              <a:gd name="connsiteX236" fmla="*/ 3100975 w 9143999"/>
              <a:gd name="connsiteY236" fmla="*/ 0 h 6858000"/>
              <a:gd name="connsiteX237" fmla="*/ 3131166 w 9143999"/>
              <a:gd name="connsiteY237" fmla="*/ 0 h 6858000"/>
              <a:gd name="connsiteX238" fmla="*/ 0 w 9143999"/>
              <a:gd name="connsiteY238" fmla="*/ 5400705 h 6858000"/>
              <a:gd name="connsiteX239" fmla="*/ 0 w 9143999"/>
              <a:gd name="connsiteY239" fmla="*/ 5348380 h 6858000"/>
              <a:gd name="connsiteX240" fmla="*/ 2933446 w 9143999"/>
              <a:gd name="connsiteY240" fmla="*/ 0 h 6858000"/>
              <a:gd name="connsiteX241" fmla="*/ 2963567 w 9143999"/>
              <a:gd name="connsiteY241" fmla="*/ 0 h 6858000"/>
              <a:gd name="connsiteX242" fmla="*/ 0 w 9143999"/>
              <a:gd name="connsiteY242" fmla="*/ 5111580 h 6858000"/>
              <a:gd name="connsiteX243" fmla="*/ 0 w 9143999"/>
              <a:gd name="connsiteY243" fmla="*/ 5059155 h 6858000"/>
              <a:gd name="connsiteX244" fmla="*/ 2765803 w 9143999"/>
              <a:gd name="connsiteY244" fmla="*/ 0 h 6858000"/>
              <a:gd name="connsiteX245" fmla="*/ 2795967 w 9143999"/>
              <a:gd name="connsiteY245" fmla="*/ 0 h 6858000"/>
              <a:gd name="connsiteX246" fmla="*/ 0 w 9143999"/>
              <a:gd name="connsiteY246" fmla="*/ 4822454 h 6858000"/>
              <a:gd name="connsiteX247" fmla="*/ 0 w 9143999"/>
              <a:gd name="connsiteY247" fmla="*/ 4770203 h 6858000"/>
              <a:gd name="connsiteX248" fmla="*/ 2596921 w 9143999"/>
              <a:gd name="connsiteY248" fmla="*/ 0 h 6858000"/>
              <a:gd name="connsiteX249" fmla="*/ 2628352 w 9143999"/>
              <a:gd name="connsiteY249" fmla="*/ 0 h 6858000"/>
              <a:gd name="connsiteX250" fmla="*/ 0 w 9143999"/>
              <a:gd name="connsiteY250" fmla="*/ 4532079 h 6858000"/>
              <a:gd name="connsiteX251" fmla="*/ 0 w 9143999"/>
              <a:gd name="connsiteY251" fmla="*/ 4479559 h 6858000"/>
              <a:gd name="connsiteX252" fmla="*/ 2429297 w 9143999"/>
              <a:gd name="connsiteY252" fmla="*/ 0 h 6858000"/>
              <a:gd name="connsiteX253" fmla="*/ 2459470 w 9143999"/>
              <a:gd name="connsiteY253" fmla="*/ 0 h 6858000"/>
              <a:gd name="connsiteX254" fmla="*/ 0 w 9143999"/>
              <a:gd name="connsiteY254" fmla="*/ 4242851 h 6858000"/>
              <a:gd name="connsiteX255" fmla="*/ 0 w 9143999"/>
              <a:gd name="connsiteY255" fmla="*/ 4190604 h 6858000"/>
              <a:gd name="connsiteX256" fmla="*/ 2261780 w 9143999"/>
              <a:gd name="connsiteY256" fmla="*/ 0 h 6858000"/>
              <a:gd name="connsiteX257" fmla="*/ 2291854 w 9143999"/>
              <a:gd name="connsiteY257" fmla="*/ 0 h 6858000"/>
              <a:gd name="connsiteX258" fmla="*/ 0 w 9143999"/>
              <a:gd name="connsiteY258" fmla="*/ 3952481 h 6858000"/>
              <a:gd name="connsiteX259" fmla="*/ 0 w 9143999"/>
              <a:gd name="connsiteY259" fmla="*/ 3901348 h 6858000"/>
              <a:gd name="connsiteX260" fmla="*/ 2094178 w 9143999"/>
              <a:gd name="connsiteY260" fmla="*/ 0 h 6858000"/>
              <a:gd name="connsiteX261" fmla="*/ 2124254 w 9143999"/>
              <a:gd name="connsiteY261" fmla="*/ 0 h 6858000"/>
              <a:gd name="connsiteX262" fmla="*/ 0 w 9143999"/>
              <a:gd name="connsiteY262" fmla="*/ 3663357 h 6858000"/>
              <a:gd name="connsiteX263" fmla="*/ 0 w 9143999"/>
              <a:gd name="connsiteY263" fmla="*/ 3610980 h 6858000"/>
              <a:gd name="connsiteX264" fmla="*/ 1926494 w 9143999"/>
              <a:gd name="connsiteY264" fmla="*/ 0 h 6858000"/>
              <a:gd name="connsiteX265" fmla="*/ 1956655 w 9143999"/>
              <a:gd name="connsiteY265" fmla="*/ 0 h 6858000"/>
              <a:gd name="connsiteX266" fmla="*/ 0 w 9143999"/>
              <a:gd name="connsiteY266" fmla="*/ 3374237 h 6858000"/>
              <a:gd name="connsiteX267" fmla="*/ 0 w 9143999"/>
              <a:gd name="connsiteY267" fmla="*/ 3321914 h 6858000"/>
              <a:gd name="connsiteX268" fmla="*/ 1757631 w 9143999"/>
              <a:gd name="connsiteY268" fmla="*/ 0 h 6858000"/>
              <a:gd name="connsiteX269" fmla="*/ 1789033 w 9143999"/>
              <a:gd name="connsiteY269" fmla="*/ 0 h 6858000"/>
              <a:gd name="connsiteX270" fmla="*/ 0 w 9143999"/>
              <a:gd name="connsiteY270" fmla="*/ 3083889 h 6858000"/>
              <a:gd name="connsiteX271" fmla="*/ 0 w 9143999"/>
              <a:gd name="connsiteY271" fmla="*/ 3031469 h 6858000"/>
              <a:gd name="connsiteX272" fmla="*/ 1590004 w 9143999"/>
              <a:gd name="connsiteY272" fmla="*/ 0 h 6858000"/>
              <a:gd name="connsiteX273" fmla="*/ 1620160 w 9143999"/>
              <a:gd name="connsiteY273" fmla="*/ 0 h 6858000"/>
              <a:gd name="connsiteX274" fmla="*/ 0 w 9143999"/>
              <a:gd name="connsiteY274" fmla="*/ 2794619 h 6858000"/>
              <a:gd name="connsiteX275" fmla="*/ 0 w 9143999"/>
              <a:gd name="connsiteY275" fmla="*/ 2742344 h 6858000"/>
              <a:gd name="connsiteX276" fmla="*/ 1422417 w 9143999"/>
              <a:gd name="connsiteY276" fmla="*/ 0 h 6858000"/>
              <a:gd name="connsiteX277" fmla="*/ 1452562 w 9143999"/>
              <a:gd name="connsiteY277" fmla="*/ 0 h 6858000"/>
              <a:gd name="connsiteX278" fmla="*/ 0 w 9143999"/>
              <a:gd name="connsiteY278" fmla="*/ 2505497 h 6858000"/>
              <a:gd name="connsiteX279" fmla="*/ 0 w 9143999"/>
              <a:gd name="connsiteY279" fmla="*/ 2453154 h 6858000"/>
              <a:gd name="connsiteX280" fmla="*/ 1254833 w 9143999"/>
              <a:gd name="connsiteY280" fmla="*/ 0 h 6858000"/>
              <a:gd name="connsiteX281" fmla="*/ 1284934 w 9143999"/>
              <a:gd name="connsiteY281" fmla="*/ 0 h 6858000"/>
              <a:gd name="connsiteX282" fmla="*/ 0 w 9143999"/>
              <a:gd name="connsiteY282" fmla="*/ 2215175 h 6858000"/>
              <a:gd name="connsiteX283" fmla="*/ 0 w 9143999"/>
              <a:gd name="connsiteY283" fmla="*/ 2162874 h 6858000"/>
              <a:gd name="connsiteX284" fmla="*/ 1087194 w 9143999"/>
              <a:gd name="connsiteY284" fmla="*/ 0 h 6858000"/>
              <a:gd name="connsiteX285" fmla="*/ 1117331 w 9143999"/>
              <a:gd name="connsiteY285" fmla="*/ 0 h 6858000"/>
              <a:gd name="connsiteX286" fmla="*/ 0 w 9143999"/>
              <a:gd name="connsiteY286" fmla="*/ 1926064 h 6858000"/>
              <a:gd name="connsiteX287" fmla="*/ 0 w 9143999"/>
              <a:gd name="connsiteY287" fmla="*/ 1873759 h 6858000"/>
              <a:gd name="connsiteX288" fmla="*/ 918372 w 9143999"/>
              <a:gd name="connsiteY288" fmla="*/ 0 h 6858000"/>
              <a:gd name="connsiteX289" fmla="*/ 949725 w 9143999"/>
              <a:gd name="connsiteY289" fmla="*/ 0 h 6858000"/>
              <a:gd name="connsiteX290" fmla="*/ 0 w 9143999"/>
              <a:gd name="connsiteY290" fmla="*/ 1636960 h 6858000"/>
              <a:gd name="connsiteX291" fmla="*/ 0 w 9143999"/>
              <a:gd name="connsiteY291" fmla="*/ 1584428 h 6858000"/>
              <a:gd name="connsiteX292" fmla="*/ 750701 w 9143999"/>
              <a:gd name="connsiteY292" fmla="*/ 0 h 6858000"/>
              <a:gd name="connsiteX293" fmla="*/ 780840 w 9143999"/>
              <a:gd name="connsiteY293" fmla="*/ 0 h 6858000"/>
              <a:gd name="connsiteX294" fmla="*/ 0 w 9143999"/>
              <a:gd name="connsiteY294" fmla="*/ 1346434 h 6858000"/>
              <a:gd name="connsiteX295" fmla="*/ 0 w 9143999"/>
              <a:gd name="connsiteY295" fmla="*/ 1294155 h 6858000"/>
              <a:gd name="connsiteX296" fmla="*/ 583108 w 9143999"/>
              <a:gd name="connsiteY296" fmla="*/ 0 h 6858000"/>
              <a:gd name="connsiteX297" fmla="*/ 613237 w 9143999"/>
              <a:gd name="connsiteY297" fmla="*/ 0 h 6858000"/>
              <a:gd name="connsiteX298" fmla="*/ 0 w 9143999"/>
              <a:gd name="connsiteY298" fmla="*/ 1057328 h 6858000"/>
              <a:gd name="connsiteX299" fmla="*/ 0 w 9143999"/>
              <a:gd name="connsiteY299" fmla="*/ 1005043 h 6858000"/>
              <a:gd name="connsiteX300" fmla="*/ 415480 w 9143999"/>
              <a:gd name="connsiteY300" fmla="*/ 0 h 6858000"/>
              <a:gd name="connsiteX301" fmla="*/ 445631 w 9143999"/>
              <a:gd name="connsiteY301" fmla="*/ 0 h 6858000"/>
              <a:gd name="connsiteX302" fmla="*/ 0 w 9143999"/>
              <a:gd name="connsiteY302" fmla="*/ 768233 h 6858000"/>
              <a:gd name="connsiteX303" fmla="*/ 0 w 9143999"/>
              <a:gd name="connsiteY303" fmla="*/ 715976 h 6858000"/>
              <a:gd name="connsiteX304" fmla="*/ 247782 w 9143999"/>
              <a:gd name="connsiteY304" fmla="*/ 0 h 6858000"/>
              <a:gd name="connsiteX305" fmla="*/ 277928 w 9143999"/>
              <a:gd name="connsiteY305" fmla="*/ 0 h 6858000"/>
              <a:gd name="connsiteX306" fmla="*/ 0 w 9143999"/>
              <a:gd name="connsiteY306" fmla="*/ 478209 h 6858000"/>
              <a:gd name="connsiteX307" fmla="*/ 0 w 9143999"/>
              <a:gd name="connsiteY307" fmla="*/ 426023 h 6858000"/>
              <a:gd name="connsiteX308" fmla="*/ 79020 w 9143999"/>
              <a:gd name="connsiteY308" fmla="*/ 0 h 6858000"/>
              <a:gd name="connsiteX309" fmla="*/ 110247 w 9143999"/>
              <a:gd name="connsiteY309" fmla="*/ 0 h 6858000"/>
              <a:gd name="connsiteX310" fmla="*/ 0 w 9143999"/>
              <a:gd name="connsiteY310" fmla="*/ 189405 h 6858000"/>
              <a:gd name="connsiteX311" fmla="*/ 0 w 9143999"/>
              <a:gd name="connsiteY311" fmla="*/ 1362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9143999" h="6858000">
                <a:moveTo>
                  <a:pt x="9143999" y="6655062"/>
                </a:moveTo>
                <a:lnTo>
                  <a:pt x="9143999" y="6707149"/>
                </a:lnTo>
                <a:lnTo>
                  <a:pt x="9056159" y="6858000"/>
                </a:lnTo>
                <a:lnTo>
                  <a:pt x="9025976" y="6858000"/>
                </a:lnTo>
                <a:close/>
                <a:moveTo>
                  <a:pt x="9143999" y="6385516"/>
                </a:moveTo>
                <a:lnTo>
                  <a:pt x="9143999" y="6437702"/>
                </a:lnTo>
                <a:lnTo>
                  <a:pt x="8899694" y="6858000"/>
                </a:lnTo>
                <a:lnTo>
                  <a:pt x="8869552" y="6858000"/>
                </a:lnTo>
                <a:close/>
                <a:moveTo>
                  <a:pt x="9143999" y="6093299"/>
                </a:moveTo>
                <a:lnTo>
                  <a:pt x="9143999" y="6145537"/>
                </a:lnTo>
                <a:lnTo>
                  <a:pt x="8730208" y="6858000"/>
                </a:lnTo>
                <a:lnTo>
                  <a:pt x="8700063" y="6858000"/>
                </a:lnTo>
                <a:close/>
                <a:moveTo>
                  <a:pt x="9143999" y="5801232"/>
                </a:moveTo>
                <a:lnTo>
                  <a:pt x="9143999" y="5853520"/>
                </a:lnTo>
                <a:lnTo>
                  <a:pt x="8561417" y="6858000"/>
                </a:lnTo>
                <a:lnTo>
                  <a:pt x="8531297" y="6858000"/>
                </a:lnTo>
                <a:close/>
                <a:moveTo>
                  <a:pt x="9143999" y="5510885"/>
                </a:moveTo>
                <a:lnTo>
                  <a:pt x="9143999" y="5563413"/>
                </a:lnTo>
                <a:lnTo>
                  <a:pt x="8393269" y="6858000"/>
                </a:lnTo>
                <a:lnTo>
                  <a:pt x="8361911" y="6858000"/>
                </a:lnTo>
                <a:close/>
                <a:moveTo>
                  <a:pt x="9143999" y="5205516"/>
                </a:moveTo>
                <a:lnTo>
                  <a:pt x="9143999" y="5256647"/>
                </a:lnTo>
                <a:lnTo>
                  <a:pt x="8214921" y="6858000"/>
                </a:lnTo>
                <a:lnTo>
                  <a:pt x="8184846" y="6858000"/>
                </a:lnTo>
                <a:close/>
                <a:moveTo>
                  <a:pt x="9143999" y="4935910"/>
                </a:moveTo>
                <a:lnTo>
                  <a:pt x="9143999" y="4988217"/>
                </a:lnTo>
                <a:lnTo>
                  <a:pt x="8059336" y="6858000"/>
                </a:lnTo>
                <a:lnTo>
                  <a:pt x="8029204" y="6858000"/>
                </a:lnTo>
                <a:close/>
                <a:moveTo>
                  <a:pt x="9143999" y="4643586"/>
                </a:moveTo>
                <a:lnTo>
                  <a:pt x="9143999" y="4695860"/>
                </a:lnTo>
                <a:lnTo>
                  <a:pt x="7889882" y="6858000"/>
                </a:lnTo>
                <a:lnTo>
                  <a:pt x="7859743" y="6858000"/>
                </a:lnTo>
                <a:close/>
                <a:moveTo>
                  <a:pt x="9143999" y="4351361"/>
                </a:moveTo>
                <a:lnTo>
                  <a:pt x="9143999" y="4403721"/>
                </a:lnTo>
                <a:lnTo>
                  <a:pt x="7721166" y="6858000"/>
                </a:lnTo>
                <a:lnTo>
                  <a:pt x="7691017" y="6858000"/>
                </a:lnTo>
                <a:close/>
                <a:moveTo>
                  <a:pt x="9143999" y="4061129"/>
                </a:moveTo>
                <a:lnTo>
                  <a:pt x="9143999" y="4113615"/>
                </a:lnTo>
                <a:lnTo>
                  <a:pt x="7553015" y="6858000"/>
                </a:lnTo>
                <a:lnTo>
                  <a:pt x="7521595" y="6858000"/>
                </a:lnTo>
                <a:close/>
                <a:moveTo>
                  <a:pt x="9143999" y="3768807"/>
                </a:moveTo>
                <a:lnTo>
                  <a:pt x="9143999" y="3821042"/>
                </a:lnTo>
                <a:lnTo>
                  <a:pt x="7382266" y="6858000"/>
                </a:lnTo>
                <a:lnTo>
                  <a:pt x="7352133" y="6858000"/>
                </a:lnTo>
                <a:close/>
                <a:moveTo>
                  <a:pt x="9143999" y="3476554"/>
                </a:moveTo>
                <a:lnTo>
                  <a:pt x="9143999" y="3528863"/>
                </a:lnTo>
                <a:lnTo>
                  <a:pt x="7213561" y="6858000"/>
                </a:lnTo>
                <a:lnTo>
                  <a:pt x="7183413" y="6858000"/>
                </a:lnTo>
                <a:close/>
                <a:moveTo>
                  <a:pt x="9143999" y="3193724"/>
                </a:moveTo>
                <a:lnTo>
                  <a:pt x="9143999" y="3246112"/>
                </a:lnTo>
                <a:lnTo>
                  <a:pt x="7049541" y="6858000"/>
                </a:lnTo>
                <a:lnTo>
                  <a:pt x="7019462" y="6858000"/>
                </a:lnTo>
                <a:close/>
                <a:moveTo>
                  <a:pt x="9143999" y="2901390"/>
                </a:moveTo>
                <a:lnTo>
                  <a:pt x="9143999" y="2953684"/>
                </a:lnTo>
                <a:lnTo>
                  <a:pt x="6880109" y="6858000"/>
                </a:lnTo>
                <a:lnTo>
                  <a:pt x="6850002" y="6858000"/>
                </a:lnTo>
                <a:close/>
                <a:moveTo>
                  <a:pt x="9143999" y="2611270"/>
                </a:moveTo>
                <a:lnTo>
                  <a:pt x="9143999" y="2663675"/>
                </a:lnTo>
                <a:lnTo>
                  <a:pt x="6712726" y="6858000"/>
                </a:lnTo>
                <a:lnTo>
                  <a:pt x="6681311" y="6858000"/>
                </a:lnTo>
                <a:close/>
                <a:moveTo>
                  <a:pt x="9143999" y="2318941"/>
                </a:moveTo>
                <a:lnTo>
                  <a:pt x="9143999" y="2371221"/>
                </a:lnTo>
                <a:lnTo>
                  <a:pt x="6541924" y="6858000"/>
                </a:lnTo>
                <a:lnTo>
                  <a:pt x="6511851" y="6858000"/>
                </a:lnTo>
                <a:close/>
                <a:moveTo>
                  <a:pt x="9143999" y="2026610"/>
                </a:moveTo>
                <a:lnTo>
                  <a:pt x="9143999" y="2077577"/>
                </a:lnTo>
                <a:lnTo>
                  <a:pt x="6372464" y="6858000"/>
                </a:lnTo>
                <a:lnTo>
                  <a:pt x="6342392" y="6858000"/>
                </a:lnTo>
                <a:close/>
                <a:moveTo>
                  <a:pt x="9143999" y="1756910"/>
                </a:moveTo>
                <a:lnTo>
                  <a:pt x="9143999" y="1809219"/>
                </a:lnTo>
                <a:lnTo>
                  <a:pt x="6216959" y="6858000"/>
                </a:lnTo>
                <a:lnTo>
                  <a:pt x="6186771" y="6858000"/>
                </a:lnTo>
                <a:close/>
                <a:moveTo>
                  <a:pt x="9143999" y="1464575"/>
                </a:moveTo>
                <a:lnTo>
                  <a:pt x="9143999" y="1516781"/>
                </a:lnTo>
                <a:lnTo>
                  <a:pt x="6047432" y="6858000"/>
                </a:lnTo>
                <a:lnTo>
                  <a:pt x="6017312" y="6858000"/>
                </a:lnTo>
                <a:close/>
                <a:moveTo>
                  <a:pt x="9143999" y="1174419"/>
                </a:moveTo>
                <a:lnTo>
                  <a:pt x="9143999" y="1225522"/>
                </a:lnTo>
                <a:lnTo>
                  <a:pt x="5879340" y="6858000"/>
                </a:lnTo>
                <a:lnTo>
                  <a:pt x="5847872" y="6858000"/>
                </a:lnTo>
                <a:close/>
                <a:moveTo>
                  <a:pt x="9143999" y="869046"/>
                </a:moveTo>
                <a:lnTo>
                  <a:pt x="9143999" y="921335"/>
                </a:lnTo>
                <a:lnTo>
                  <a:pt x="5701731" y="6858000"/>
                </a:lnTo>
                <a:lnTo>
                  <a:pt x="5671574" y="6858000"/>
                </a:lnTo>
                <a:close/>
                <a:moveTo>
                  <a:pt x="9143999" y="576713"/>
                </a:moveTo>
                <a:lnTo>
                  <a:pt x="9143999" y="628980"/>
                </a:lnTo>
                <a:lnTo>
                  <a:pt x="5532252" y="6858000"/>
                </a:lnTo>
                <a:lnTo>
                  <a:pt x="5502116" y="6858000"/>
                </a:lnTo>
                <a:close/>
                <a:moveTo>
                  <a:pt x="9143999" y="284417"/>
                </a:moveTo>
                <a:lnTo>
                  <a:pt x="9143999" y="336776"/>
                </a:lnTo>
                <a:lnTo>
                  <a:pt x="5363580" y="6858000"/>
                </a:lnTo>
                <a:lnTo>
                  <a:pt x="5333404" y="6858000"/>
                </a:lnTo>
                <a:close/>
                <a:moveTo>
                  <a:pt x="9143999" y="8782"/>
                </a:moveTo>
                <a:lnTo>
                  <a:pt x="9143999" y="60616"/>
                </a:lnTo>
                <a:lnTo>
                  <a:pt x="5204046" y="6858000"/>
                </a:lnTo>
                <a:lnTo>
                  <a:pt x="5174000" y="6858000"/>
                </a:lnTo>
                <a:close/>
                <a:moveTo>
                  <a:pt x="8978871" y="0"/>
                </a:moveTo>
                <a:lnTo>
                  <a:pt x="9008917" y="0"/>
                </a:lnTo>
                <a:lnTo>
                  <a:pt x="5033828" y="6858000"/>
                </a:lnTo>
                <a:lnTo>
                  <a:pt x="5003783" y="6858000"/>
                </a:lnTo>
                <a:close/>
                <a:moveTo>
                  <a:pt x="8809936" y="0"/>
                </a:moveTo>
                <a:lnTo>
                  <a:pt x="8839991" y="0"/>
                </a:lnTo>
                <a:lnTo>
                  <a:pt x="4863636" y="6858000"/>
                </a:lnTo>
                <a:lnTo>
                  <a:pt x="4833581" y="6858000"/>
                </a:lnTo>
                <a:close/>
                <a:moveTo>
                  <a:pt x="8639719" y="0"/>
                </a:moveTo>
                <a:lnTo>
                  <a:pt x="8669773" y="0"/>
                </a:lnTo>
                <a:lnTo>
                  <a:pt x="4693418" y="6858000"/>
                </a:lnTo>
                <a:lnTo>
                  <a:pt x="4663364" y="6858000"/>
                </a:lnTo>
                <a:close/>
                <a:moveTo>
                  <a:pt x="8468219" y="0"/>
                </a:moveTo>
                <a:lnTo>
                  <a:pt x="8498265" y="0"/>
                </a:lnTo>
                <a:lnTo>
                  <a:pt x="4523177" y="6858000"/>
                </a:lnTo>
                <a:lnTo>
                  <a:pt x="4493131" y="6858000"/>
                </a:lnTo>
                <a:close/>
                <a:moveTo>
                  <a:pt x="8311096" y="0"/>
                </a:moveTo>
                <a:lnTo>
                  <a:pt x="8341141" y="0"/>
                </a:lnTo>
                <a:lnTo>
                  <a:pt x="4366053" y="6858000"/>
                </a:lnTo>
                <a:lnTo>
                  <a:pt x="4336008" y="6858000"/>
                </a:lnTo>
                <a:close/>
                <a:moveTo>
                  <a:pt x="8140878" y="0"/>
                </a:moveTo>
                <a:lnTo>
                  <a:pt x="8170924" y="0"/>
                </a:lnTo>
                <a:lnTo>
                  <a:pt x="4195835" y="6858000"/>
                </a:lnTo>
                <a:lnTo>
                  <a:pt x="4165790" y="6858000"/>
                </a:lnTo>
                <a:close/>
                <a:moveTo>
                  <a:pt x="7971943" y="0"/>
                </a:moveTo>
                <a:lnTo>
                  <a:pt x="8001997" y="0"/>
                </a:lnTo>
                <a:lnTo>
                  <a:pt x="4025642" y="6858000"/>
                </a:lnTo>
                <a:lnTo>
                  <a:pt x="3995588" y="6858000"/>
                </a:lnTo>
                <a:close/>
                <a:moveTo>
                  <a:pt x="7801725" y="0"/>
                </a:moveTo>
                <a:lnTo>
                  <a:pt x="7831780" y="0"/>
                </a:lnTo>
                <a:lnTo>
                  <a:pt x="3855425" y="6858000"/>
                </a:lnTo>
                <a:lnTo>
                  <a:pt x="3825371" y="6858000"/>
                </a:lnTo>
                <a:close/>
                <a:moveTo>
                  <a:pt x="7630226" y="0"/>
                </a:moveTo>
                <a:lnTo>
                  <a:pt x="7660271" y="0"/>
                </a:lnTo>
                <a:lnTo>
                  <a:pt x="3685183" y="6858000"/>
                </a:lnTo>
                <a:lnTo>
                  <a:pt x="3655138" y="6858000"/>
                </a:lnTo>
                <a:close/>
                <a:moveTo>
                  <a:pt x="7460009" y="0"/>
                </a:moveTo>
                <a:lnTo>
                  <a:pt x="7490054" y="0"/>
                </a:lnTo>
                <a:lnTo>
                  <a:pt x="3514966" y="6858000"/>
                </a:lnTo>
                <a:lnTo>
                  <a:pt x="3484920" y="6858000"/>
                </a:lnTo>
                <a:close/>
                <a:moveTo>
                  <a:pt x="7302885" y="0"/>
                </a:moveTo>
                <a:lnTo>
                  <a:pt x="7332930" y="0"/>
                </a:lnTo>
                <a:lnTo>
                  <a:pt x="3357842" y="6858000"/>
                </a:lnTo>
                <a:lnTo>
                  <a:pt x="3327796" y="6858000"/>
                </a:lnTo>
                <a:close/>
                <a:moveTo>
                  <a:pt x="7133949" y="0"/>
                </a:moveTo>
                <a:lnTo>
                  <a:pt x="7164004" y="0"/>
                </a:lnTo>
                <a:lnTo>
                  <a:pt x="3187649" y="6858000"/>
                </a:lnTo>
                <a:lnTo>
                  <a:pt x="3157595" y="6858000"/>
                </a:lnTo>
                <a:close/>
                <a:moveTo>
                  <a:pt x="6963732" y="0"/>
                </a:moveTo>
                <a:lnTo>
                  <a:pt x="6993786" y="0"/>
                </a:lnTo>
                <a:lnTo>
                  <a:pt x="3017432" y="6858000"/>
                </a:lnTo>
                <a:lnTo>
                  <a:pt x="2987377" y="6858000"/>
                </a:lnTo>
                <a:close/>
                <a:moveTo>
                  <a:pt x="6792233" y="0"/>
                </a:moveTo>
                <a:lnTo>
                  <a:pt x="6822278" y="0"/>
                </a:lnTo>
                <a:lnTo>
                  <a:pt x="2847190" y="6858000"/>
                </a:lnTo>
                <a:lnTo>
                  <a:pt x="2817144" y="6858000"/>
                </a:lnTo>
                <a:close/>
                <a:moveTo>
                  <a:pt x="6622015" y="0"/>
                </a:moveTo>
                <a:lnTo>
                  <a:pt x="6652061" y="0"/>
                </a:lnTo>
                <a:lnTo>
                  <a:pt x="2676972" y="6858000"/>
                </a:lnTo>
                <a:lnTo>
                  <a:pt x="2646927" y="6858000"/>
                </a:lnTo>
                <a:close/>
                <a:moveTo>
                  <a:pt x="6464892" y="0"/>
                </a:moveTo>
                <a:lnTo>
                  <a:pt x="6494937" y="0"/>
                </a:lnTo>
                <a:lnTo>
                  <a:pt x="2519848" y="6858000"/>
                </a:lnTo>
                <a:lnTo>
                  <a:pt x="2489803" y="6858000"/>
                </a:lnTo>
                <a:close/>
                <a:moveTo>
                  <a:pt x="6295956" y="0"/>
                </a:moveTo>
                <a:lnTo>
                  <a:pt x="6326010" y="0"/>
                </a:lnTo>
                <a:lnTo>
                  <a:pt x="2349656" y="6858000"/>
                </a:lnTo>
                <a:lnTo>
                  <a:pt x="2319601" y="6858000"/>
                </a:lnTo>
                <a:close/>
                <a:moveTo>
                  <a:pt x="6125738" y="0"/>
                </a:moveTo>
                <a:lnTo>
                  <a:pt x="6155793" y="0"/>
                </a:lnTo>
                <a:lnTo>
                  <a:pt x="2179438" y="6858000"/>
                </a:lnTo>
                <a:lnTo>
                  <a:pt x="2149384" y="6858000"/>
                </a:lnTo>
                <a:close/>
                <a:moveTo>
                  <a:pt x="5954239" y="0"/>
                </a:moveTo>
                <a:lnTo>
                  <a:pt x="5984285" y="0"/>
                </a:lnTo>
                <a:lnTo>
                  <a:pt x="2009196" y="6858000"/>
                </a:lnTo>
                <a:lnTo>
                  <a:pt x="1979151" y="6858000"/>
                </a:lnTo>
                <a:close/>
                <a:moveTo>
                  <a:pt x="5784022" y="0"/>
                </a:moveTo>
                <a:lnTo>
                  <a:pt x="5814067" y="0"/>
                </a:lnTo>
                <a:lnTo>
                  <a:pt x="1838979" y="6858000"/>
                </a:lnTo>
                <a:lnTo>
                  <a:pt x="1808934" y="6858000"/>
                </a:lnTo>
                <a:close/>
                <a:moveTo>
                  <a:pt x="5613805" y="0"/>
                </a:moveTo>
                <a:lnTo>
                  <a:pt x="5643850" y="0"/>
                </a:lnTo>
                <a:lnTo>
                  <a:pt x="1668761" y="6858000"/>
                </a:lnTo>
                <a:lnTo>
                  <a:pt x="1638716" y="6858000"/>
                </a:lnTo>
                <a:close/>
                <a:moveTo>
                  <a:pt x="5457962" y="0"/>
                </a:moveTo>
                <a:lnTo>
                  <a:pt x="5488017" y="0"/>
                </a:lnTo>
                <a:lnTo>
                  <a:pt x="1511662" y="6858000"/>
                </a:lnTo>
                <a:lnTo>
                  <a:pt x="1481608" y="6858000"/>
                </a:lnTo>
                <a:close/>
                <a:moveTo>
                  <a:pt x="5287745" y="0"/>
                </a:moveTo>
                <a:lnTo>
                  <a:pt x="5317800" y="0"/>
                </a:lnTo>
                <a:lnTo>
                  <a:pt x="1341445" y="6858000"/>
                </a:lnTo>
                <a:lnTo>
                  <a:pt x="1311390" y="6858000"/>
                </a:lnTo>
                <a:close/>
                <a:moveTo>
                  <a:pt x="5116246" y="0"/>
                </a:moveTo>
                <a:lnTo>
                  <a:pt x="5146291" y="0"/>
                </a:lnTo>
                <a:lnTo>
                  <a:pt x="1171203" y="6858000"/>
                </a:lnTo>
                <a:lnTo>
                  <a:pt x="1141158" y="6858000"/>
                </a:lnTo>
                <a:close/>
                <a:moveTo>
                  <a:pt x="4946029" y="0"/>
                </a:moveTo>
                <a:lnTo>
                  <a:pt x="4976074" y="0"/>
                </a:lnTo>
                <a:lnTo>
                  <a:pt x="1000985" y="6858000"/>
                </a:lnTo>
                <a:lnTo>
                  <a:pt x="970940" y="6858000"/>
                </a:lnTo>
                <a:close/>
                <a:moveTo>
                  <a:pt x="4775811" y="0"/>
                </a:moveTo>
                <a:lnTo>
                  <a:pt x="4805857" y="0"/>
                </a:lnTo>
                <a:lnTo>
                  <a:pt x="830768" y="6858000"/>
                </a:lnTo>
                <a:lnTo>
                  <a:pt x="800723" y="6858000"/>
                </a:lnTo>
                <a:close/>
                <a:moveTo>
                  <a:pt x="4606874" y="0"/>
                </a:moveTo>
                <a:lnTo>
                  <a:pt x="4636930" y="0"/>
                </a:lnTo>
                <a:lnTo>
                  <a:pt x="660575" y="6858000"/>
                </a:lnTo>
                <a:lnTo>
                  <a:pt x="630521" y="6858000"/>
                </a:lnTo>
                <a:close/>
                <a:moveTo>
                  <a:pt x="4449751" y="0"/>
                </a:moveTo>
                <a:lnTo>
                  <a:pt x="4479807" y="0"/>
                </a:lnTo>
                <a:lnTo>
                  <a:pt x="503452" y="6858000"/>
                </a:lnTo>
                <a:lnTo>
                  <a:pt x="473397" y="6858000"/>
                </a:lnTo>
                <a:close/>
                <a:moveTo>
                  <a:pt x="4278220" y="0"/>
                </a:moveTo>
                <a:lnTo>
                  <a:pt x="4309589" y="0"/>
                </a:lnTo>
                <a:lnTo>
                  <a:pt x="333234" y="6858000"/>
                </a:lnTo>
                <a:lnTo>
                  <a:pt x="303164" y="6858000"/>
                </a:lnTo>
                <a:close/>
                <a:moveTo>
                  <a:pt x="4108035" y="0"/>
                </a:moveTo>
                <a:lnTo>
                  <a:pt x="4138081" y="0"/>
                </a:lnTo>
                <a:lnTo>
                  <a:pt x="162992" y="6858000"/>
                </a:lnTo>
                <a:lnTo>
                  <a:pt x="132947" y="6858000"/>
                </a:lnTo>
                <a:close/>
                <a:moveTo>
                  <a:pt x="3937818" y="0"/>
                </a:moveTo>
                <a:lnTo>
                  <a:pt x="3967863" y="0"/>
                </a:lnTo>
                <a:lnTo>
                  <a:pt x="0" y="6845534"/>
                </a:lnTo>
                <a:lnTo>
                  <a:pt x="0" y="6793699"/>
                </a:lnTo>
                <a:close/>
                <a:moveTo>
                  <a:pt x="3772821" y="0"/>
                </a:moveTo>
                <a:lnTo>
                  <a:pt x="3802873" y="0"/>
                </a:lnTo>
                <a:lnTo>
                  <a:pt x="0" y="6559815"/>
                </a:lnTo>
                <a:lnTo>
                  <a:pt x="0" y="6507369"/>
                </a:lnTo>
                <a:close/>
                <a:moveTo>
                  <a:pt x="3605066" y="0"/>
                </a:moveTo>
                <a:lnTo>
                  <a:pt x="3635265" y="0"/>
                </a:lnTo>
                <a:lnTo>
                  <a:pt x="0" y="6269423"/>
                </a:lnTo>
                <a:lnTo>
                  <a:pt x="0" y="6217053"/>
                </a:lnTo>
                <a:close/>
                <a:moveTo>
                  <a:pt x="3436279" y="0"/>
                </a:moveTo>
                <a:lnTo>
                  <a:pt x="3467665" y="0"/>
                </a:lnTo>
                <a:lnTo>
                  <a:pt x="0" y="5980297"/>
                </a:lnTo>
                <a:lnTo>
                  <a:pt x="0" y="5927830"/>
                </a:lnTo>
                <a:close/>
                <a:moveTo>
                  <a:pt x="3268666" y="0"/>
                </a:moveTo>
                <a:lnTo>
                  <a:pt x="3298776" y="0"/>
                </a:lnTo>
                <a:lnTo>
                  <a:pt x="0" y="5691094"/>
                </a:lnTo>
                <a:lnTo>
                  <a:pt x="0" y="5638884"/>
                </a:lnTo>
                <a:close/>
                <a:moveTo>
                  <a:pt x="3100975" y="0"/>
                </a:moveTo>
                <a:lnTo>
                  <a:pt x="3131166" y="0"/>
                </a:lnTo>
                <a:lnTo>
                  <a:pt x="0" y="5400705"/>
                </a:lnTo>
                <a:lnTo>
                  <a:pt x="0" y="5348380"/>
                </a:lnTo>
                <a:close/>
                <a:moveTo>
                  <a:pt x="2933446" y="0"/>
                </a:moveTo>
                <a:lnTo>
                  <a:pt x="2963567" y="0"/>
                </a:lnTo>
                <a:lnTo>
                  <a:pt x="0" y="5111580"/>
                </a:lnTo>
                <a:lnTo>
                  <a:pt x="0" y="5059155"/>
                </a:lnTo>
                <a:close/>
                <a:moveTo>
                  <a:pt x="2765803" y="0"/>
                </a:moveTo>
                <a:lnTo>
                  <a:pt x="2795967" y="0"/>
                </a:lnTo>
                <a:lnTo>
                  <a:pt x="0" y="4822454"/>
                </a:lnTo>
                <a:lnTo>
                  <a:pt x="0" y="4770203"/>
                </a:lnTo>
                <a:close/>
                <a:moveTo>
                  <a:pt x="2596921" y="0"/>
                </a:moveTo>
                <a:lnTo>
                  <a:pt x="2628352" y="0"/>
                </a:lnTo>
                <a:lnTo>
                  <a:pt x="0" y="4532079"/>
                </a:lnTo>
                <a:lnTo>
                  <a:pt x="0" y="4479559"/>
                </a:lnTo>
                <a:close/>
                <a:moveTo>
                  <a:pt x="2429297" y="0"/>
                </a:moveTo>
                <a:lnTo>
                  <a:pt x="2459470" y="0"/>
                </a:lnTo>
                <a:lnTo>
                  <a:pt x="0" y="4242851"/>
                </a:lnTo>
                <a:lnTo>
                  <a:pt x="0" y="4190604"/>
                </a:lnTo>
                <a:close/>
                <a:moveTo>
                  <a:pt x="2261780" y="0"/>
                </a:moveTo>
                <a:lnTo>
                  <a:pt x="2291854" y="0"/>
                </a:lnTo>
                <a:lnTo>
                  <a:pt x="0" y="3952481"/>
                </a:lnTo>
                <a:lnTo>
                  <a:pt x="0" y="3901348"/>
                </a:lnTo>
                <a:close/>
                <a:moveTo>
                  <a:pt x="2094178" y="0"/>
                </a:moveTo>
                <a:lnTo>
                  <a:pt x="2124254" y="0"/>
                </a:lnTo>
                <a:lnTo>
                  <a:pt x="0" y="3663357"/>
                </a:lnTo>
                <a:lnTo>
                  <a:pt x="0" y="3610980"/>
                </a:lnTo>
                <a:close/>
                <a:moveTo>
                  <a:pt x="1926494" y="0"/>
                </a:moveTo>
                <a:lnTo>
                  <a:pt x="1956655" y="0"/>
                </a:lnTo>
                <a:lnTo>
                  <a:pt x="0" y="3374237"/>
                </a:lnTo>
                <a:lnTo>
                  <a:pt x="0" y="3321914"/>
                </a:lnTo>
                <a:close/>
                <a:moveTo>
                  <a:pt x="1757631" y="0"/>
                </a:moveTo>
                <a:lnTo>
                  <a:pt x="1789033" y="0"/>
                </a:lnTo>
                <a:lnTo>
                  <a:pt x="0" y="3083889"/>
                </a:lnTo>
                <a:lnTo>
                  <a:pt x="0" y="3031469"/>
                </a:lnTo>
                <a:close/>
                <a:moveTo>
                  <a:pt x="1590004" y="0"/>
                </a:moveTo>
                <a:lnTo>
                  <a:pt x="1620160" y="0"/>
                </a:lnTo>
                <a:lnTo>
                  <a:pt x="0" y="2794619"/>
                </a:lnTo>
                <a:lnTo>
                  <a:pt x="0" y="2742344"/>
                </a:lnTo>
                <a:close/>
                <a:moveTo>
                  <a:pt x="1422417" y="0"/>
                </a:moveTo>
                <a:lnTo>
                  <a:pt x="1452562" y="0"/>
                </a:lnTo>
                <a:lnTo>
                  <a:pt x="0" y="2505497"/>
                </a:lnTo>
                <a:lnTo>
                  <a:pt x="0" y="2453154"/>
                </a:lnTo>
                <a:close/>
                <a:moveTo>
                  <a:pt x="1254833" y="0"/>
                </a:moveTo>
                <a:lnTo>
                  <a:pt x="1284934" y="0"/>
                </a:lnTo>
                <a:lnTo>
                  <a:pt x="0" y="2215175"/>
                </a:lnTo>
                <a:lnTo>
                  <a:pt x="0" y="2162874"/>
                </a:lnTo>
                <a:close/>
                <a:moveTo>
                  <a:pt x="1087194" y="0"/>
                </a:moveTo>
                <a:lnTo>
                  <a:pt x="1117331" y="0"/>
                </a:lnTo>
                <a:lnTo>
                  <a:pt x="0" y="1926064"/>
                </a:lnTo>
                <a:lnTo>
                  <a:pt x="0" y="1873759"/>
                </a:lnTo>
                <a:close/>
                <a:moveTo>
                  <a:pt x="918372" y="0"/>
                </a:moveTo>
                <a:lnTo>
                  <a:pt x="949725" y="0"/>
                </a:lnTo>
                <a:lnTo>
                  <a:pt x="0" y="1636960"/>
                </a:lnTo>
                <a:lnTo>
                  <a:pt x="0" y="1584428"/>
                </a:lnTo>
                <a:close/>
                <a:moveTo>
                  <a:pt x="750701" y="0"/>
                </a:moveTo>
                <a:lnTo>
                  <a:pt x="780840" y="0"/>
                </a:lnTo>
                <a:lnTo>
                  <a:pt x="0" y="1346434"/>
                </a:lnTo>
                <a:lnTo>
                  <a:pt x="0" y="1294155"/>
                </a:lnTo>
                <a:close/>
                <a:moveTo>
                  <a:pt x="583108" y="0"/>
                </a:moveTo>
                <a:lnTo>
                  <a:pt x="613237" y="0"/>
                </a:lnTo>
                <a:lnTo>
                  <a:pt x="0" y="1057328"/>
                </a:lnTo>
                <a:lnTo>
                  <a:pt x="0" y="1005043"/>
                </a:lnTo>
                <a:close/>
                <a:moveTo>
                  <a:pt x="415480" y="0"/>
                </a:moveTo>
                <a:lnTo>
                  <a:pt x="445631" y="0"/>
                </a:lnTo>
                <a:lnTo>
                  <a:pt x="0" y="768233"/>
                </a:lnTo>
                <a:lnTo>
                  <a:pt x="0" y="715976"/>
                </a:lnTo>
                <a:close/>
                <a:moveTo>
                  <a:pt x="247782" y="0"/>
                </a:moveTo>
                <a:lnTo>
                  <a:pt x="277928" y="0"/>
                </a:lnTo>
                <a:lnTo>
                  <a:pt x="0" y="478209"/>
                </a:lnTo>
                <a:lnTo>
                  <a:pt x="0" y="426023"/>
                </a:lnTo>
                <a:close/>
                <a:moveTo>
                  <a:pt x="79020" y="0"/>
                </a:moveTo>
                <a:lnTo>
                  <a:pt x="110247" y="0"/>
                </a:lnTo>
                <a:lnTo>
                  <a:pt x="0" y="189405"/>
                </a:lnTo>
                <a:lnTo>
                  <a:pt x="0" y="136266"/>
                </a:lnTo>
                <a:close/>
              </a:path>
            </a:pathLst>
          </a:custGeom>
          <a:solidFill>
            <a:schemeClr val="bg2">
              <a:lumMod val="75000"/>
              <a:alpha val="1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02F9D66A-55E3-194D-A508-D69E9EA78E92}"/>
              </a:ext>
            </a:extLst>
          </p:cNvPr>
          <p:cNvSpPr/>
          <p:nvPr/>
        </p:nvSpPr>
        <p:spPr>
          <a:xfrm>
            <a:off x="1358902" y="304801"/>
            <a:ext cx="7785098" cy="1150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1859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46BF2A4-2203-49A4-A0A3-F3320F75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4" y="365125"/>
            <a:ext cx="6276975" cy="1006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E36C935-202C-45E1-AAC2-E76C2578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74413308-021A-4482-BA51-2E12E6BA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F5ABE93D-47C7-4C5D-9CBC-D68A4B8C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8BE1DA5-7A31-4970-8B1A-A57B63F7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55E325A-6867-564B-8EC4-F4E0B933FD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2"/>
            <a:ext cx="2162809" cy="1750061"/>
          </a:xfrm>
          <a:custGeom>
            <a:avLst/>
            <a:gdLst>
              <a:gd name="connsiteX0" fmla="*/ 1231906 w 2162809"/>
              <a:gd name="connsiteY0" fmla="*/ 304800 h 1750061"/>
              <a:gd name="connsiteX1" fmla="*/ 1592580 w 2162809"/>
              <a:gd name="connsiteY1" fmla="*/ 304800 h 1750061"/>
              <a:gd name="connsiteX2" fmla="*/ 919475 w 2162809"/>
              <a:gd name="connsiteY2" fmla="*/ 1455420 h 1750061"/>
              <a:gd name="connsiteX3" fmla="*/ 558801 w 2162809"/>
              <a:gd name="connsiteY3" fmla="*/ 1455420 h 1750061"/>
              <a:gd name="connsiteX4" fmla="*/ 1802147 w 2162809"/>
              <a:gd name="connsiteY4" fmla="*/ 0 h 1750061"/>
              <a:gd name="connsiteX5" fmla="*/ 2162809 w 2162809"/>
              <a:gd name="connsiteY5" fmla="*/ 0 h 1750061"/>
              <a:gd name="connsiteX6" fmla="*/ 1148064 w 2162809"/>
              <a:gd name="connsiteY6" fmla="*/ 1750061 h 1750061"/>
              <a:gd name="connsiteX7" fmla="*/ 787401 w 2162809"/>
              <a:gd name="connsiteY7" fmla="*/ 1750061 h 1750061"/>
              <a:gd name="connsiteX8" fmla="*/ 1013431 w 2162809"/>
              <a:gd name="connsiteY8" fmla="*/ 0 h 1750061"/>
              <a:gd name="connsiteX9" fmla="*/ 1374144 w 2162809"/>
              <a:gd name="connsiteY9" fmla="*/ 0 h 1750061"/>
              <a:gd name="connsiteX10" fmla="*/ 360713 w 2162809"/>
              <a:gd name="connsiteY10" fmla="*/ 1750061 h 1750061"/>
              <a:gd name="connsiteX11" fmla="*/ 0 w 2162809"/>
              <a:gd name="connsiteY11" fmla="*/ 1750061 h 175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2809" h="1750061">
                <a:moveTo>
                  <a:pt x="1231906" y="304800"/>
                </a:moveTo>
                <a:lnTo>
                  <a:pt x="1592580" y="304800"/>
                </a:lnTo>
                <a:lnTo>
                  <a:pt x="919475" y="1455420"/>
                </a:lnTo>
                <a:lnTo>
                  <a:pt x="558801" y="1455420"/>
                </a:lnTo>
                <a:close/>
                <a:moveTo>
                  <a:pt x="1802147" y="0"/>
                </a:moveTo>
                <a:lnTo>
                  <a:pt x="2162809" y="0"/>
                </a:lnTo>
                <a:lnTo>
                  <a:pt x="1148064" y="1750061"/>
                </a:lnTo>
                <a:lnTo>
                  <a:pt x="787401" y="1750061"/>
                </a:lnTo>
                <a:close/>
                <a:moveTo>
                  <a:pt x="1013431" y="0"/>
                </a:moveTo>
                <a:lnTo>
                  <a:pt x="1374144" y="0"/>
                </a:lnTo>
                <a:lnTo>
                  <a:pt x="360713" y="1750061"/>
                </a:lnTo>
                <a:lnTo>
                  <a:pt x="0" y="175006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">
            <a:extLst>
              <a:ext uri="{FF2B5EF4-FFF2-40B4-BE49-F238E27FC236}">
                <a16:creationId xmlns:a16="http://schemas.microsoft.com/office/drawing/2014/main" id="{08F2B84F-7007-6443-95A0-F1EFDC966F57}"/>
              </a:ext>
            </a:extLst>
          </p:cNvPr>
          <p:cNvSpPr/>
          <p:nvPr/>
        </p:nvSpPr>
        <p:spPr>
          <a:xfrm>
            <a:off x="1" y="0"/>
            <a:ext cx="403733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1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4C395-C928-4BBC-AAEE-EC6276AA2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7C3195D-1724-4A88-BD6D-9DFE6FCD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098" y="2695575"/>
            <a:ext cx="3130489" cy="2190750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648EDA-6713-4A81-80F6-FECA02B6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7334" y="4956175"/>
            <a:ext cx="4473254" cy="8540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3199031-3894-4988-AD6A-1D5A1837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5C51C7F-11B2-45E9-BD36-07AB456F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E049E1-FD38-4199-B011-6F9B783A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0E70FAD-01C5-704C-87A1-5AC970F506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3700"/>
            <a:ext cx="7004052" cy="6107432"/>
          </a:xfrm>
          <a:custGeom>
            <a:avLst/>
            <a:gdLst>
              <a:gd name="connsiteX0" fmla="*/ 3782043 w 7004052"/>
              <a:gd name="connsiteY0" fmla="*/ 1041401 h 6107432"/>
              <a:gd name="connsiteX1" fmla="*/ 5039363 w 7004052"/>
              <a:gd name="connsiteY1" fmla="*/ 1041401 h 6107432"/>
              <a:gd name="connsiteX2" fmla="*/ 2692421 w 7004052"/>
              <a:gd name="connsiteY2" fmla="*/ 5050792 h 6107432"/>
              <a:gd name="connsiteX3" fmla="*/ 1435101 w 7004052"/>
              <a:gd name="connsiteY3" fmla="*/ 5050792 h 6107432"/>
              <a:gd name="connsiteX4" fmla="*/ 1046451 w 7004052"/>
              <a:gd name="connsiteY4" fmla="*/ 1017244 h 6107432"/>
              <a:gd name="connsiteX5" fmla="*/ 2305052 w 7004052"/>
              <a:gd name="connsiteY5" fmla="*/ 1017244 h 6107432"/>
              <a:gd name="connsiteX6" fmla="*/ 0 w 7004052"/>
              <a:gd name="connsiteY6" fmla="*/ 4954244 h 6107432"/>
              <a:gd name="connsiteX7" fmla="*/ 0 w 7004052"/>
              <a:gd name="connsiteY7" fmla="*/ 2805481 h 6107432"/>
              <a:gd name="connsiteX8" fmla="*/ 5746671 w 7004052"/>
              <a:gd name="connsiteY8" fmla="*/ 0 h 6107432"/>
              <a:gd name="connsiteX9" fmla="*/ 7004052 w 7004052"/>
              <a:gd name="connsiteY9" fmla="*/ 0 h 6107432"/>
              <a:gd name="connsiteX10" fmla="*/ 5761110 w 7004052"/>
              <a:gd name="connsiteY10" fmla="*/ 2146301 h 6107432"/>
              <a:gd name="connsiteX11" fmla="*/ 5382316 w 7004052"/>
              <a:gd name="connsiteY11" fmla="*/ 2146301 h 6107432"/>
              <a:gd name="connsiteX12" fmla="*/ 3388359 w 7004052"/>
              <a:gd name="connsiteY12" fmla="*/ 5552441 h 6107432"/>
              <a:gd name="connsiteX13" fmla="*/ 3788583 w 7004052"/>
              <a:gd name="connsiteY13" fmla="*/ 5552441 h 6107432"/>
              <a:gd name="connsiteX14" fmla="*/ 3467182 w 7004052"/>
              <a:gd name="connsiteY14" fmla="*/ 6107432 h 6107432"/>
              <a:gd name="connsiteX15" fmla="*/ 2209800 w 7004052"/>
              <a:gd name="connsiteY15" fmla="*/ 6107432 h 6107432"/>
              <a:gd name="connsiteX16" fmla="*/ 3013634 w 7004052"/>
              <a:gd name="connsiteY16" fmla="*/ 0 h 6107432"/>
              <a:gd name="connsiteX17" fmla="*/ 4271011 w 7004052"/>
              <a:gd name="connsiteY17" fmla="*/ 0 h 6107432"/>
              <a:gd name="connsiteX18" fmla="*/ 733981 w 7004052"/>
              <a:gd name="connsiteY18" fmla="*/ 6107432 h 6107432"/>
              <a:gd name="connsiteX19" fmla="*/ 0 w 7004052"/>
              <a:gd name="connsiteY19" fmla="*/ 6107432 h 6107432"/>
              <a:gd name="connsiteX20" fmla="*/ 0 w 7004052"/>
              <a:gd name="connsiteY20" fmla="*/ 5203193 h 6107432"/>
              <a:gd name="connsiteX0" fmla="*/ 3782043 w 7004052"/>
              <a:gd name="connsiteY0" fmla="*/ 1041401 h 6107432"/>
              <a:gd name="connsiteX1" fmla="*/ 5039363 w 7004052"/>
              <a:gd name="connsiteY1" fmla="*/ 1041401 h 6107432"/>
              <a:gd name="connsiteX2" fmla="*/ 2692421 w 7004052"/>
              <a:gd name="connsiteY2" fmla="*/ 5050792 h 6107432"/>
              <a:gd name="connsiteX3" fmla="*/ 1435101 w 7004052"/>
              <a:gd name="connsiteY3" fmla="*/ 5050792 h 6107432"/>
              <a:gd name="connsiteX4" fmla="*/ 3782043 w 7004052"/>
              <a:gd name="connsiteY4" fmla="*/ 1041401 h 6107432"/>
              <a:gd name="connsiteX5" fmla="*/ 1046451 w 7004052"/>
              <a:gd name="connsiteY5" fmla="*/ 1017244 h 6107432"/>
              <a:gd name="connsiteX6" fmla="*/ 2305052 w 7004052"/>
              <a:gd name="connsiteY6" fmla="*/ 1017244 h 6107432"/>
              <a:gd name="connsiteX7" fmla="*/ 0 w 7004052"/>
              <a:gd name="connsiteY7" fmla="*/ 4954244 h 6107432"/>
              <a:gd name="connsiteX8" fmla="*/ 0 w 7004052"/>
              <a:gd name="connsiteY8" fmla="*/ 2805481 h 6107432"/>
              <a:gd name="connsiteX9" fmla="*/ 1046451 w 7004052"/>
              <a:gd name="connsiteY9" fmla="*/ 1017244 h 6107432"/>
              <a:gd name="connsiteX10" fmla="*/ 5746671 w 7004052"/>
              <a:gd name="connsiteY10" fmla="*/ 0 h 6107432"/>
              <a:gd name="connsiteX11" fmla="*/ 7004052 w 7004052"/>
              <a:gd name="connsiteY11" fmla="*/ 0 h 6107432"/>
              <a:gd name="connsiteX12" fmla="*/ 5761110 w 7004052"/>
              <a:gd name="connsiteY12" fmla="*/ 2146301 h 6107432"/>
              <a:gd name="connsiteX13" fmla="*/ 3388359 w 7004052"/>
              <a:gd name="connsiteY13" fmla="*/ 5552441 h 6107432"/>
              <a:gd name="connsiteX14" fmla="*/ 3788583 w 7004052"/>
              <a:gd name="connsiteY14" fmla="*/ 5552441 h 6107432"/>
              <a:gd name="connsiteX15" fmla="*/ 3467182 w 7004052"/>
              <a:gd name="connsiteY15" fmla="*/ 6107432 h 6107432"/>
              <a:gd name="connsiteX16" fmla="*/ 2209800 w 7004052"/>
              <a:gd name="connsiteY16" fmla="*/ 6107432 h 6107432"/>
              <a:gd name="connsiteX17" fmla="*/ 5746671 w 7004052"/>
              <a:gd name="connsiteY17" fmla="*/ 0 h 6107432"/>
              <a:gd name="connsiteX18" fmla="*/ 3013634 w 7004052"/>
              <a:gd name="connsiteY18" fmla="*/ 0 h 6107432"/>
              <a:gd name="connsiteX19" fmla="*/ 4271011 w 7004052"/>
              <a:gd name="connsiteY19" fmla="*/ 0 h 6107432"/>
              <a:gd name="connsiteX20" fmla="*/ 733981 w 7004052"/>
              <a:gd name="connsiteY20" fmla="*/ 6107432 h 6107432"/>
              <a:gd name="connsiteX21" fmla="*/ 0 w 7004052"/>
              <a:gd name="connsiteY21" fmla="*/ 6107432 h 6107432"/>
              <a:gd name="connsiteX22" fmla="*/ 0 w 7004052"/>
              <a:gd name="connsiteY22" fmla="*/ 5203193 h 6107432"/>
              <a:gd name="connsiteX23" fmla="*/ 3013634 w 7004052"/>
              <a:gd name="connsiteY23" fmla="*/ 0 h 6107432"/>
              <a:gd name="connsiteX0" fmla="*/ 3782043 w 7004052"/>
              <a:gd name="connsiteY0" fmla="*/ 1041401 h 6107432"/>
              <a:gd name="connsiteX1" fmla="*/ 5039363 w 7004052"/>
              <a:gd name="connsiteY1" fmla="*/ 1041401 h 6107432"/>
              <a:gd name="connsiteX2" fmla="*/ 2692421 w 7004052"/>
              <a:gd name="connsiteY2" fmla="*/ 5050792 h 6107432"/>
              <a:gd name="connsiteX3" fmla="*/ 1435101 w 7004052"/>
              <a:gd name="connsiteY3" fmla="*/ 5050792 h 6107432"/>
              <a:gd name="connsiteX4" fmla="*/ 3782043 w 7004052"/>
              <a:gd name="connsiteY4" fmla="*/ 1041401 h 6107432"/>
              <a:gd name="connsiteX5" fmla="*/ 1046451 w 7004052"/>
              <a:gd name="connsiteY5" fmla="*/ 1017244 h 6107432"/>
              <a:gd name="connsiteX6" fmla="*/ 2305052 w 7004052"/>
              <a:gd name="connsiteY6" fmla="*/ 1017244 h 6107432"/>
              <a:gd name="connsiteX7" fmla="*/ 0 w 7004052"/>
              <a:gd name="connsiteY7" fmla="*/ 4954244 h 6107432"/>
              <a:gd name="connsiteX8" fmla="*/ 0 w 7004052"/>
              <a:gd name="connsiteY8" fmla="*/ 2805481 h 6107432"/>
              <a:gd name="connsiteX9" fmla="*/ 1046451 w 7004052"/>
              <a:gd name="connsiteY9" fmla="*/ 1017244 h 6107432"/>
              <a:gd name="connsiteX10" fmla="*/ 5746671 w 7004052"/>
              <a:gd name="connsiteY10" fmla="*/ 0 h 6107432"/>
              <a:gd name="connsiteX11" fmla="*/ 7004052 w 7004052"/>
              <a:gd name="connsiteY11" fmla="*/ 0 h 6107432"/>
              <a:gd name="connsiteX12" fmla="*/ 5761110 w 7004052"/>
              <a:gd name="connsiteY12" fmla="*/ 2146301 h 6107432"/>
              <a:gd name="connsiteX13" fmla="*/ 3788583 w 7004052"/>
              <a:gd name="connsiteY13" fmla="*/ 5552441 h 6107432"/>
              <a:gd name="connsiteX14" fmla="*/ 3467182 w 7004052"/>
              <a:gd name="connsiteY14" fmla="*/ 6107432 h 6107432"/>
              <a:gd name="connsiteX15" fmla="*/ 2209800 w 7004052"/>
              <a:gd name="connsiteY15" fmla="*/ 6107432 h 6107432"/>
              <a:gd name="connsiteX16" fmla="*/ 5746671 w 7004052"/>
              <a:gd name="connsiteY16" fmla="*/ 0 h 6107432"/>
              <a:gd name="connsiteX17" fmla="*/ 3013634 w 7004052"/>
              <a:gd name="connsiteY17" fmla="*/ 0 h 6107432"/>
              <a:gd name="connsiteX18" fmla="*/ 4271011 w 7004052"/>
              <a:gd name="connsiteY18" fmla="*/ 0 h 6107432"/>
              <a:gd name="connsiteX19" fmla="*/ 733981 w 7004052"/>
              <a:gd name="connsiteY19" fmla="*/ 6107432 h 6107432"/>
              <a:gd name="connsiteX20" fmla="*/ 0 w 7004052"/>
              <a:gd name="connsiteY20" fmla="*/ 6107432 h 6107432"/>
              <a:gd name="connsiteX21" fmla="*/ 0 w 7004052"/>
              <a:gd name="connsiteY21" fmla="*/ 5203193 h 6107432"/>
              <a:gd name="connsiteX22" fmla="*/ 3013634 w 7004052"/>
              <a:gd name="connsiteY22" fmla="*/ 0 h 6107432"/>
              <a:gd name="connsiteX0" fmla="*/ 3782043 w 7004052"/>
              <a:gd name="connsiteY0" fmla="*/ 1041401 h 6107432"/>
              <a:gd name="connsiteX1" fmla="*/ 5039363 w 7004052"/>
              <a:gd name="connsiteY1" fmla="*/ 1041401 h 6107432"/>
              <a:gd name="connsiteX2" fmla="*/ 2692421 w 7004052"/>
              <a:gd name="connsiteY2" fmla="*/ 5050792 h 6107432"/>
              <a:gd name="connsiteX3" fmla="*/ 1435101 w 7004052"/>
              <a:gd name="connsiteY3" fmla="*/ 5050792 h 6107432"/>
              <a:gd name="connsiteX4" fmla="*/ 3782043 w 7004052"/>
              <a:gd name="connsiteY4" fmla="*/ 1041401 h 6107432"/>
              <a:gd name="connsiteX5" fmla="*/ 1046451 w 7004052"/>
              <a:gd name="connsiteY5" fmla="*/ 1017244 h 6107432"/>
              <a:gd name="connsiteX6" fmla="*/ 2305052 w 7004052"/>
              <a:gd name="connsiteY6" fmla="*/ 1017244 h 6107432"/>
              <a:gd name="connsiteX7" fmla="*/ 0 w 7004052"/>
              <a:gd name="connsiteY7" fmla="*/ 4954244 h 6107432"/>
              <a:gd name="connsiteX8" fmla="*/ 0 w 7004052"/>
              <a:gd name="connsiteY8" fmla="*/ 2805481 h 6107432"/>
              <a:gd name="connsiteX9" fmla="*/ 1046451 w 7004052"/>
              <a:gd name="connsiteY9" fmla="*/ 1017244 h 6107432"/>
              <a:gd name="connsiteX10" fmla="*/ 5746671 w 7004052"/>
              <a:gd name="connsiteY10" fmla="*/ 0 h 6107432"/>
              <a:gd name="connsiteX11" fmla="*/ 7004052 w 7004052"/>
              <a:gd name="connsiteY11" fmla="*/ 0 h 6107432"/>
              <a:gd name="connsiteX12" fmla="*/ 5761110 w 7004052"/>
              <a:gd name="connsiteY12" fmla="*/ 2146301 h 6107432"/>
              <a:gd name="connsiteX13" fmla="*/ 3467182 w 7004052"/>
              <a:gd name="connsiteY13" fmla="*/ 6107432 h 6107432"/>
              <a:gd name="connsiteX14" fmla="*/ 2209800 w 7004052"/>
              <a:gd name="connsiteY14" fmla="*/ 6107432 h 6107432"/>
              <a:gd name="connsiteX15" fmla="*/ 5746671 w 7004052"/>
              <a:gd name="connsiteY15" fmla="*/ 0 h 6107432"/>
              <a:gd name="connsiteX16" fmla="*/ 3013634 w 7004052"/>
              <a:gd name="connsiteY16" fmla="*/ 0 h 6107432"/>
              <a:gd name="connsiteX17" fmla="*/ 4271011 w 7004052"/>
              <a:gd name="connsiteY17" fmla="*/ 0 h 6107432"/>
              <a:gd name="connsiteX18" fmla="*/ 733981 w 7004052"/>
              <a:gd name="connsiteY18" fmla="*/ 6107432 h 6107432"/>
              <a:gd name="connsiteX19" fmla="*/ 0 w 7004052"/>
              <a:gd name="connsiteY19" fmla="*/ 6107432 h 6107432"/>
              <a:gd name="connsiteX20" fmla="*/ 0 w 7004052"/>
              <a:gd name="connsiteY20" fmla="*/ 5203193 h 6107432"/>
              <a:gd name="connsiteX21" fmla="*/ 3013634 w 7004052"/>
              <a:gd name="connsiteY21" fmla="*/ 0 h 6107432"/>
              <a:gd name="connsiteX0" fmla="*/ 3782043 w 7004052"/>
              <a:gd name="connsiteY0" fmla="*/ 1041401 h 6107432"/>
              <a:gd name="connsiteX1" fmla="*/ 5039363 w 7004052"/>
              <a:gd name="connsiteY1" fmla="*/ 1041401 h 6107432"/>
              <a:gd name="connsiteX2" fmla="*/ 2692421 w 7004052"/>
              <a:gd name="connsiteY2" fmla="*/ 5050792 h 6107432"/>
              <a:gd name="connsiteX3" fmla="*/ 1435101 w 7004052"/>
              <a:gd name="connsiteY3" fmla="*/ 5050792 h 6107432"/>
              <a:gd name="connsiteX4" fmla="*/ 3782043 w 7004052"/>
              <a:gd name="connsiteY4" fmla="*/ 1041401 h 6107432"/>
              <a:gd name="connsiteX5" fmla="*/ 1046451 w 7004052"/>
              <a:gd name="connsiteY5" fmla="*/ 1017244 h 6107432"/>
              <a:gd name="connsiteX6" fmla="*/ 2305052 w 7004052"/>
              <a:gd name="connsiteY6" fmla="*/ 1017244 h 6107432"/>
              <a:gd name="connsiteX7" fmla="*/ 0 w 7004052"/>
              <a:gd name="connsiteY7" fmla="*/ 4954244 h 6107432"/>
              <a:gd name="connsiteX8" fmla="*/ 0 w 7004052"/>
              <a:gd name="connsiteY8" fmla="*/ 2805481 h 6107432"/>
              <a:gd name="connsiteX9" fmla="*/ 1046451 w 7004052"/>
              <a:gd name="connsiteY9" fmla="*/ 1017244 h 6107432"/>
              <a:gd name="connsiteX10" fmla="*/ 5746671 w 7004052"/>
              <a:gd name="connsiteY10" fmla="*/ 0 h 6107432"/>
              <a:gd name="connsiteX11" fmla="*/ 7004052 w 7004052"/>
              <a:gd name="connsiteY11" fmla="*/ 0 h 6107432"/>
              <a:gd name="connsiteX12" fmla="*/ 3467182 w 7004052"/>
              <a:gd name="connsiteY12" fmla="*/ 6107432 h 6107432"/>
              <a:gd name="connsiteX13" fmla="*/ 2209800 w 7004052"/>
              <a:gd name="connsiteY13" fmla="*/ 6107432 h 6107432"/>
              <a:gd name="connsiteX14" fmla="*/ 5746671 w 7004052"/>
              <a:gd name="connsiteY14" fmla="*/ 0 h 6107432"/>
              <a:gd name="connsiteX15" fmla="*/ 3013634 w 7004052"/>
              <a:gd name="connsiteY15" fmla="*/ 0 h 6107432"/>
              <a:gd name="connsiteX16" fmla="*/ 4271011 w 7004052"/>
              <a:gd name="connsiteY16" fmla="*/ 0 h 6107432"/>
              <a:gd name="connsiteX17" fmla="*/ 733981 w 7004052"/>
              <a:gd name="connsiteY17" fmla="*/ 6107432 h 6107432"/>
              <a:gd name="connsiteX18" fmla="*/ 0 w 7004052"/>
              <a:gd name="connsiteY18" fmla="*/ 6107432 h 6107432"/>
              <a:gd name="connsiteX19" fmla="*/ 0 w 7004052"/>
              <a:gd name="connsiteY19" fmla="*/ 5203193 h 6107432"/>
              <a:gd name="connsiteX20" fmla="*/ 3013634 w 7004052"/>
              <a:gd name="connsiteY20" fmla="*/ 0 h 610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4052" h="6107432">
                <a:moveTo>
                  <a:pt x="3782043" y="1041401"/>
                </a:moveTo>
                <a:lnTo>
                  <a:pt x="5039363" y="1041401"/>
                </a:lnTo>
                <a:lnTo>
                  <a:pt x="2692421" y="5050792"/>
                </a:lnTo>
                <a:lnTo>
                  <a:pt x="1435101" y="5050792"/>
                </a:lnTo>
                <a:lnTo>
                  <a:pt x="3782043" y="1041401"/>
                </a:lnTo>
                <a:close/>
                <a:moveTo>
                  <a:pt x="1046451" y="1017244"/>
                </a:moveTo>
                <a:lnTo>
                  <a:pt x="2305052" y="1017244"/>
                </a:lnTo>
                <a:lnTo>
                  <a:pt x="0" y="4954244"/>
                </a:lnTo>
                <a:lnTo>
                  <a:pt x="0" y="2805481"/>
                </a:lnTo>
                <a:lnTo>
                  <a:pt x="1046451" y="1017244"/>
                </a:lnTo>
                <a:close/>
                <a:moveTo>
                  <a:pt x="5746671" y="0"/>
                </a:moveTo>
                <a:lnTo>
                  <a:pt x="7004052" y="0"/>
                </a:lnTo>
                <a:lnTo>
                  <a:pt x="3467182" y="6107432"/>
                </a:lnTo>
                <a:lnTo>
                  <a:pt x="2209800" y="6107432"/>
                </a:lnTo>
                <a:lnTo>
                  <a:pt x="5746671" y="0"/>
                </a:lnTo>
                <a:close/>
                <a:moveTo>
                  <a:pt x="3013634" y="0"/>
                </a:moveTo>
                <a:lnTo>
                  <a:pt x="4271011" y="0"/>
                </a:lnTo>
                <a:lnTo>
                  <a:pt x="733981" y="6107432"/>
                </a:lnTo>
                <a:lnTo>
                  <a:pt x="0" y="6107432"/>
                </a:lnTo>
                <a:lnTo>
                  <a:pt x="0" y="5203193"/>
                </a:lnTo>
                <a:lnTo>
                  <a:pt x="301363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8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">
            <a:extLst>
              <a:ext uri="{FF2B5EF4-FFF2-40B4-BE49-F238E27FC236}">
                <a16:creationId xmlns:a16="http://schemas.microsoft.com/office/drawing/2014/main" id="{D24280FE-2F0C-D740-8EA4-4DF28D0391A6}"/>
              </a:ext>
            </a:extLst>
          </p:cNvPr>
          <p:cNvSpPr/>
          <p:nvPr/>
        </p:nvSpPr>
        <p:spPr>
          <a:xfrm>
            <a:off x="1" y="0"/>
            <a:ext cx="590149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983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3C5930EE-9262-4EA8-AA0C-E2E350AD45FA}"/>
              </a:ext>
            </a:extLst>
          </p:cNvPr>
          <p:cNvSpPr/>
          <p:nvPr userDrawn="1"/>
        </p:nvSpPr>
        <p:spPr>
          <a:xfrm>
            <a:off x="1" y="0"/>
            <a:ext cx="9143999" cy="6858000"/>
          </a:xfrm>
          <a:custGeom>
            <a:avLst/>
            <a:gdLst>
              <a:gd name="connsiteX0" fmla="*/ 9143999 w 9143999"/>
              <a:gd name="connsiteY0" fmla="*/ 6655062 h 6858000"/>
              <a:gd name="connsiteX1" fmla="*/ 9143999 w 9143999"/>
              <a:gd name="connsiteY1" fmla="*/ 6707149 h 6858000"/>
              <a:gd name="connsiteX2" fmla="*/ 9056159 w 9143999"/>
              <a:gd name="connsiteY2" fmla="*/ 6858000 h 6858000"/>
              <a:gd name="connsiteX3" fmla="*/ 9025976 w 9143999"/>
              <a:gd name="connsiteY3" fmla="*/ 6858000 h 6858000"/>
              <a:gd name="connsiteX4" fmla="*/ 9143999 w 9143999"/>
              <a:gd name="connsiteY4" fmla="*/ 6385516 h 6858000"/>
              <a:gd name="connsiteX5" fmla="*/ 9143999 w 9143999"/>
              <a:gd name="connsiteY5" fmla="*/ 6437702 h 6858000"/>
              <a:gd name="connsiteX6" fmla="*/ 8899694 w 9143999"/>
              <a:gd name="connsiteY6" fmla="*/ 6858000 h 6858000"/>
              <a:gd name="connsiteX7" fmla="*/ 8869552 w 9143999"/>
              <a:gd name="connsiteY7" fmla="*/ 6858000 h 6858000"/>
              <a:gd name="connsiteX8" fmla="*/ 9143999 w 9143999"/>
              <a:gd name="connsiteY8" fmla="*/ 6093299 h 6858000"/>
              <a:gd name="connsiteX9" fmla="*/ 9143999 w 9143999"/>
              <a:gd name="connsiteY9" fmla="*/ 6145537 h 6858000"/>
              <a:gd name="connsiteX10" fmla="*/ 8730208 w 9143999"/>
              <a:gd name="connsiteY10" fmla="*/ 6858000 h 6858000"/>
              <a:gd name="connsiteX11" fmla="*/ 8700063 w 9143999"/>
              <a:gd name="connsiteY11" fmla="*/ 6858000 h 6858000"/>
              <a:gd name="connsiteX12" fmla="*/ 9143999 w 9143999"/>
              <a:gd name="connsiteY12" fmla="*/ 5801232 h 6858000"/>
              <a:gd name="connsiteX13" fmla="*/ 9143999 w 9143999"/>
              <a:gd name="connsiteY13" fmla="*/ 5853520 h 6858000"/>
              <a:gd name="connsiteX14" fmla="*/ 8561417 w 9143999"/>
              <a:gd name="connsiteY14" fmla="*/ 6858000 h 6858000"/>
              <a:gd name="connsiteX15" fmla="*/ 8531297 w 9143999"/>
              <a:gd name="connsiteY15" fmla="*/ 6858000 h 6858000"/>
              <a:gd name="connsiteX16" fmla="*/ 9143999 w 9143999"/>
              <a:gd name="connsiteY16" fmla="*/ 5510885 h 6858000"/>
              <a:gd name="connsiteX17" fmla="*/ 9143999 w 9143999"/>
              <a:gd name="connsiteY17" fmla="*/ 5563413 h 6858000"/>
              <a:gd name="connsiteX18" fmla="*/ 8393269 w 9143999"/>
              <a:gd name="connsiteY18" fmla="*/ 6858000 h 6858000"/>
              <a:gd name="connsiteX19" fmla="*/ 8361911 w 9143999"/>
              <a:gd name="connsiteY19" fmla="*/ 6858000 h 6858000"/>
              <a:gd name="connsiteX20" fmla="*/ 9143999 w 9143999"/>
              <a:gd name="connsiteY20" fmla="*/ 5205516 h 6858000"/>
              <a:gd name="connsiteX21" fmla="*/ 9143999 w 9143999"/>
              <a:gd name="connsiteY21" fmla="*/ 5256647 h 6858000"/>
              <a:gd name="connsiteX22" fmla="*/ 8214921 w 9143999"/>
              <a:gd name="connsiteY22" fmla="*/ 6858000 h 6858000"/>
              <a:gd name="connsiteX23" fmla="*/ 8184846 w 9143999"/>
              <a:gd name="connsiteY23" fmla="*/ 6858000 h 6858000"/>
              <a:gd name="connsiteX24" fmla="*/ 9143999 w 9143999"/>
              <a:gd name="connsiteY24" fmla="*/ 4935910 h 6858000"/>
              <a:gd name="connsiteX25" fmla="*/ 9143999 w 9143999"/>
              <a:gd name="connsiteY25" fmla="*/ 4988217 h 6858000"/>
              <a:gd name="connsiteX26" fmla="*/ 8059336 w 9143999"/>
              <a:gd name="connsiteY26" fmla="*/ 6858000 h 6858000"/>
              <a:gd name="connsiteX27" fmla="*/ 8029204 w 9143999"/>
              <a:gd name="connsiteY27" fmla="*/ 6858000 h 6858000"/>
              <a:gd name="connsiteX28" fmla="*/ 9143999 w 9143999"/>
              <a:gd name="connsiteY28" fmla="*/ 4643586 h 6858000"/>
              <a:gd name="connsiteX29" fmla="*/ 9143999 w 9143999"/>
              <a:gd name="connsiteY29" fmla="*/ 4695860 h 6858000"/>
              <a:gd name="connsiteX30" fmla="*/ 7889882 w 9143999"/>
              <a:gd name="connsiteY30" fmla="*/ 6858000 h 6858000"/>
              <a:gd name="connsiteX31" fmla="*/ 7859743 w 9143999"/>
              <a:gd name="connsiteY31" fmla="*/ 6858000 h 6858000"/>
              <a:gd name="connsiteX32" fmla="*/ 9143999 w 9143999"/>
              <a:gd name="connsiteY32" fmla="*/ 4351361 h 6858000"/>
              <a:gd name="connsiteX33" fmla="*/ 9143999 w 9143999"/>
              <a:gd name="connsiteY33" fmla="*/ 4403721 h 6858000"/>
              <a:gd name="connsiteX34" fmla="*/ 7721166 w 9143999"/>
              <a:gd name="connsiteY34" fmla="*/ 6858000 h 6858000"/>
              <a:gd name="connsiteX35" fmla="*/ 7691017 w 9143999"/>
              <a:gd name="connsiteY35" fmla="*/ 6858000 h 6858000"/>
              <a:gd name="connsiteX36" fmla="*/ 9143999 w 9143999"/>
              <a:gd name="connsiteY36" fmla="*/ 4061129 h 6858000"/>
              <a:gd name="connsiteX37" fmla="*/ 9143999 w 9143999"/>
              <a:gd name="connsiteY37" fmla="*/ 4113615 h 6858000"/>
              <a:gd name="connsiteX38" fmla="*/ 7553015 w 9143999"/>
              <a:gd name="connsiteY38" fmla="*/ 6858000 h 6858000"/>
              <a:gd name="connsiteX39" fmla="*/ 7521595 w 9143999"/>
              <a:gd name="connsiteY39" fmla="*/ 6858000 h 6858000"/>
              <a:gd name="connsiteX40" fmla="*/ 9143999 w 9143999"/>
              <a:gd name="connsiteY40" fmla="*/ 3768807 h 6858000"/>
              <a:gd name="connsiteX41" fmla="*/ 9143999 w 9143999"/>
              <a:gd name="connsiteY41" fmla="*/ 3821042 h 6858000"/>
              <a:gd name="connsiteX42" fmla="*/ 7382266 w 9143999"/>
              <a:gd name="connsiteY42" fmla="*/ 6858000 h 6858000"/>
              <a:gd name="connsiteX43" fmla="*/ 7352133 w 9143999"/>
              <a:gd name="connsiteY43" fmla="*/ 6858000 h 6858000"/>
              <a:gd name="connsiteX44" fmla="*/ 9143999 w 9143999"/>
              <a:gd name="connsiteY44" fmla="*/ 3476554 h 6858000"/>
              <a:gd name="connsiteX45" fmla="*/ 9143999 w 9143999"/>
              <a:gd name="connsiteY45" fmla="*/ 3528863 h 6858000"/>
              <a:gd name="connsiteX46" fmla="*/ 7213561 w 9143999"/>
              <a:gd name="connsiteY46" fmla="*/ 6858000 h 6858000"/>
              <a:gd name="connsiteX47" fmla="*/ 7183413 w 9143999"/>
              <a:gd name="connsiteY47" fmla="*/ 6858000 h 6858000"/>
              <a:gd name="connsiteX48" fmla="*/ 9143999 w 9143999"/>
              <a:gd name="connsiteY48" fmla="*/ 3193724 h 6858000"/>
              <a:gd name="connsiteX49" fmla="*/ 9143999 w 9143999"/>
              <a:gd name="connsiteY49" fmla="*/ 3246112 h 6858000"/>
              <a:gd name="connsiteX50" fmla="*/ 7049541 w 9143999"/>
              <a:gd name="connsiteY50" fmla="*/ 6858000 h 6858000"/>
              <a:gd name="connsiteX51" fmla="*/ 7019462 w 9143999"/>
              <a:gd name="connsiteY51" fmla="*/ 6858000 h 6858000"/>
              <a:gd name="connsiteX52" fmla="*/ 9143999 w 9143999"/>
              <a:gd name="connsiteY52" fmla="*/ 2901390 h 6858000"/>
              <a:gd name="connsiteX53" fmla="*/ 9143999 w 9143999"/>
              <a:gd name="connsiteY53" fmla="*/ 2953684 h 6858000"/>
              <a:gd name="connsiteX54" fmla="*/ 6880109 w 9143999"/>
              <a:gd name="connsiteY54" fmla="*/ 6858000 h 6858000"/>
              <a:gd name="connsiteX55" fmla="*/ 6850002 w 9143999"/>
              <a:gd name="connsiteY55" fmla="*/ 6858000 h 6858000"/>
              <a:gd name="connsiteX56" fmla="*/ 9143999 w 9143999"/>
              <a:gd name="connsiteY56" fmla="*/ 2611270 h 6858000"/>
              <a:gd name="connsiteX57" fmla="*/ 9143999 w 9143999"/>
              <a:gd name="connsiteY57" fmla="*/ 2663675 h 6858000"/>
              <a:gd name="connsiteX58" fmla="*/ 6712726 w 9143999"/>
              <a:gd name="connsiteY58" fmla="*/ 6858000 h 6858000"/>
              <a:gd name="connsiteX59" fmla="*/ 6681311 w 9143999"/>
              <a:gd name="connsiteY59" fmla="*/ 6858000 h 6858000"/>
              <a:gd name="connsiteX60" fmla="*/ 9143999 w 9143999"/>
              <a:gd name="connsiteY60" fmla="*/ 2318941 h 6858000"/>
              <a:gd name="connsiteX61" fmla="*/ 9143999 w 9143999"/>
              <a:gd name="connsiteY61" fmla="*/ 2371221 h 6858000"/>
              <a:gd name="connsiteX62" fmla="*/ 6541924 w 9143999"/>
              <a:gd name="connsiteY62" fmla="*/ 6858000 h 6858000"/>
              <a:gd name="connsiteX63" fmla="*/ 6511851 w 9143999"/>
              <a:gd name="connsiteY63" fmla="*/ 6858000 h 6858000"/>
              <a:gd name="connsiteX64" fmla="*/ 9143999 w 9143999"/>
              <a:gd name="connsiteY64" fmla="*/ 2026610 h 6858000"/>
              <a:gd name="connsiteX65" fmla="*/ 9143999 w 9143999"/>
              <a:gd name="connsiteY65" fmla="*/ 2077577 h 6858000"/>
              <a:gd name="connsiteX66" fmla="*/ 6372464 w 9143999"/>
              <a:gd name="connsiteY66" fmla="*/ 6858000 h 6858000"/>
              <a:gd name="connsiteX67" fmla="*/ 6342392 w 9143999"/>
              <a:gd name="connsiteY67" fmla="*/ 6858000 h 6858000"/>
              <a:gd name="connsiteX68" fmla="*/ 9143999 w 9143999"/>
              <a:gd name="connsiteY68" fmla="*/ 1756910 h 6858000"/>
              <a:gd name="connsiteX69" fmla="*/ 9143999 w 9143999"/>
              <a:gd name="connsiteY69" fmla="*/ 1809219 h 6858000"/>
              <a:gd name="connsiteX70" fmla="*/ 6216959 w 9143999"/>
              <a:gd name="connsiteY70" fmla="*/ 6858000 h 6858000"/>
              <a:gd name="connsiteX71" fmla="*/ 6186771 w 9143999"/>
              <a:gd name="connsiteY71" fmla="*/ 6858000 h 6858000"/>
              <a:gd name="connsiteX72" fmla="*/ 9143999 w 9143999"/>
              <a:gd name="connsiteY72" fmla="*/ 1464575 h 6858000"/>
              <a:gd name="connsiteX73" fmla="*/ 9143999 w 9143999"/>
              <a:gd name="connsiteY73" fmla="*/ 1516781 h 6858000"/>
              <a:gd name="connsiteX74" fmla="*/ 6047432 w 9143999"/>
              <a:gd name="connsiteY74" fmla="*/ 6858000 h 6858000"/>
              <a:gd name="connsiteX75" fmla="*/ 6017312 w 9143999"/>
              <a:gd name="connsiteY75" fmla="*/ 6858000 h 6858000"/>
              <a:gd name="connsiteX76" fmla="*/ 9143999 w 9143999"/>
              <a:gd name="connsiteY76" fmla="*/ 1174419 h 6858000"/>
              <a:gd name="connsiteX77" fmla="*/ 9143999 w 9143999"/>
              <a:gd name="connsiteY77" fmla="*/ 1225522 h 6858000"/>
              <a:gd name="connsiteX78" fmla="*/ 5879340 w 9143999"/>
              <a:gd name="connsiteY78" fmla="*/ 6858000 h 6858000"/>
              <a:gd name="connsiteX79" fmla="*/ 5847872 w 9143999"/>
              <a:gd name="connsiteY79" fmla="*/ 6858000 h 6858000"/>
              <a:gd name="connsiteX80" fmla="*/ 9143999 w 9143999"/>
              <a:gd name="connsiteY80" fmla="*/ 869046 h 6858000"/>
              <a:gd name="connsiteX81" fmla="*/ 9143999 w 9143999"/>
              <a:gd name="connsiteY81" fmla="*/ 921335 h 6858000"/>
              <a:gd name="connsiteX82" fmla="*/ 5701731 w 9143999"/>
              <a:gd name="connsiteY82" fmla="*/ 6858000 h 6858000"/>
              <a:gd name="connsiteX83" fmla="*/ 5671574 w 9143999"/>
              <a:gd name="connsiteY83" fmla="*/ 6858000 h 6858000"/>
              <a:gd name="connsiteX84" fmla="*/ 9143999 w 9143999"/>
              <a:gd name="connsiteY84" fmla="*/ 576713 h 6858000"/>
              <a:gd name="connsiteX85" fmla="*/ 9143999 w 9143999"/>
              <a:gd name="connsiteY85" fmla="*/ 628980 h 6858000"/>
              <a:gd name="connsiteX86" fmla="*/ 5532252 w 9143999"/>
              <a:gd name="connsiteY86" fmla="*/ 6858000 h 6858000"/>
              <a:gd name="connsiteX87" fmla="*/ 5502116 w 9143999"/>
              <a:gd name="connsiteY87" fmla="*/ 6858000 h 6858000"/>
              <a:gd name="connsiteX88" fmla="*/ 9143999 w 9143999"/>
              <a:gd name="connsiteY88" fmla="*/ 284417 h 6858000"/>
              <a:gd name="connsiteX89" fmla="*/ 9143999 w 9143999"/>
              <a:gd name="connsiteY89" fmla="*/ 336776 h 6858000"/>
              <a:gd name="connsiteX90" fmla="*/ 5363580 w 9143999"/>
              <a:gd name="connsiteY90" fmla="*/ 6858000 h 6858000"/>
              <a:gd name="connsiteX91" fmla="*/ 5333404 w 9143999"/>
              <a:gd name="connsiteY91" fmla="*/ 6858000 h 6858000"/>
              <a:gd name="connsiteX92" fmla="*/ 9143999 w 9143999"/>
              <a:gd name="connsiteY92" fmla="*/ 8782 h 6858000"/>
              <a:gd name="connsiteX93" fmla="*/ 9143999 w 9143999"/>
              <a:gd name="connsiteY93" fmla="*/ 60616 h 6858000"/>
              <a:gd name="connsiteX94" fmla="*/ 5204046 w 9143999"/>
              <a:gd name="connsiteY94" fmla="*/ 6858000 h 6858000"/>
              <a:gd name="connsiteX95" fmla="*/ 5174000 w 9143999"/>
              <a:gd name="connsiteY95" fmla="*/ 6858000 h 6858000"/>
              <a:gd name="connsiteX96" fmla="*/ 8978871 w 9143999"/>
              <a:gd name="connsiteY96" fmla="*/ 0 h 6858000"/>
              <a:gd name="connsiteX97" fmla="*/ 9008917 w 9143999"/>
              <a:gd name="connsiteY97" fmla="*/ 0 h 6858000"/>
              <a:gd name="connsiteX98" fmla="*/ 5033828 w 9143999"/>
              <a:gd name="connsiteY98" fmla="*/ 6858000 h 6858000"/>
              <a:gd name="connsiteX99" fmla="*/ 5003783 w 9143999"/>
              <a:gd name="connsiteY99" fmla="*/ 6858000 h 6858000"/>
              <a:gd name="connsiteX100" fmla="*/ 8809936 w 9143999"/>
              <a:gd name="connsiteY100" fmla="*/ 0 h 6858000"/>
              <a:gd name="connsiteX101" fmla="*/ 8839991 w 9143999"/>
              <a:gd name="connsiteY101" fmla="*/ 0 h 6858000"/>
              <a:gd name="connsiteX102" fmla="*/ 4863636 w 9143999"/>
              <a:gd name="connsiteY102" fmla="*/ 6858000 h 6858000"/>
              <a:gd name="connsiteX103" fmla="*/ 4833581 w 9143999"/>
              <a:gd name="connsiteY103" fmla="*/ 6858000 h 6858000"/>
              <a:gd name="connsiteX104" fmla="*/ 8639719 w 9143999"/>
              <a:gd name="connsiteY104" fmla="*/ 0 h 6858000"/>
              <a:gd name="connsiteX105" fmla="*/ 8669773 w 9143999"/>
              <a:gd name="connsiteY105" fmla="*/ 0 h 6858000"/>
              <a:gd name="connsiteX106" fmla="*/ 4693418 w 9143999"/>
              <a:gd name="connsiteY106" fmla="*/ 6858000 h 6858000"/>
              <a:gd name="connsiteX107" fmla="*/ 4663364 w 9143999"/>
              <a:gd name="connsiteY107" fmla="*/ 6858000 h 6858000"/>
              <a:gd name="connsiteX108" fmla="*/ 8468219 w 9143999"/>
              <a:gd name="connsiteY108" fmla="*/ 0 h 6858000"/>
              <a:gd name="connsiteX109" fmla="*/ 8498265 w 9143999"/>
              <a:gd name="connsiteY109" fmla="*/ 0 h 6858000"/>
              <a:gd name="connsiteX110" fmla="*/ 4523177 w 9143999"/>
              <a:gd name="connsiteY110" fmla="*/ 6858000 h 6858000"/>
              <a:gd name="connsiteX111" fmla="*/ 4493131 w 9143999"/>
              <a:gd name="connsiteY111" fmla="*/ 6858000 h 6858000"/>
              <a:gd name="connsiteX112" fmla="*/ 8311096 w 9143999"/>
              <a:gd name="connsiteY112" fmla="*/ 0 h 6858000"/>
              <a:gd name="connsiteX113" fmla="*/ 8341141 w 9143999"/>
              <a:gd name="connsiteY113" fmla="*/ 0 h 6858000"/>
              <a:gd name="connsiteX114" fmla="*/ 4366053 w 9143999"/>
              <a:gd name="connsiteY114" fmla="*/ 6858000 h 6858000"/>
              <a:gd name="connsiteX115" fmla="*/ 4336008 w 9143999"/>
              <a:gd name="connsiteY115" fmla="*/ 6858000 h 6858000"/>
              <a:gd name="connsiteX116" fmla="*/ 8140878 w 9143999"/>
              <a:gd name="connsiteY116" fmla="*/ 0 h 6858000"/>
              <a:gd name="connsiteX117" fmla="*/ 8170924 w 9143999"/>
              <a:gd name="connsiteY117" fmla="*/ 0 h 6858000"/>
              <a:gd name="connsiteX118" fmla="*/ 4195835 w 9143999"/>
              <a:gd name="connsiteY118" fmla="*/ 6858000 h 6858000"/>
              <a:gd name="connsiteX119" fmla="*/ 4165790 w 9143999"/>
              <a:gd name="connsiteY119" fmla="*/ 6858000 h 6858000"/>
              <a:gd name="connsiteX120" fmla="*/ 7971943 w 9143999"/>
              <a:gd name="connsiteY120" fmla="*/ 0 h 6858000"/>
              <a:gd name="connsiteX121" fmla="*/ 8001997 w 9143999"/>
              <a:gd name="connsiteY121" fmla="*/ 0 h 6858000"/>
              <a:gd name="connsiteX122" fmla="*/ 4025642 w 9143999"/>
              <a:gd name="connsiteY122" fmla="*/ 6858000 h 6858000"/>
              <a:gd name="connsiteX123" fmla="*/ 3995588 w 9143999"/>
              <a:gd name="connsiteY123" fmla="*/ 6858000 h 6858000"/>
              <a:gd name="connsiteX124" fmla="*/ 7801725 w 9143999"/>
              <a:gd name="connsiteY124" fmla="*/ 0 h 6858000"/>
              <a:gd name="connsiteX125" fmla="*/ 7831780 w 9143999"/>
              <a:gd name="connsiteY125" fmla="*/ 0 h 6858000"/>
              <a:gd name="connsiteX126" fmla="*/ 3855425 w 9143999"/>
              <a:gd name="connsiteY126" fmla="*/ 6858000 h 6858000"/>
              <a:gd name="connsiteX127" fmla="*/ 3825371 w 9143999"/>
              <a:gd name="connsiteY127" fmla="*/ 6858000 h 6858000"/>
              <a:gd name="connsiteX128" fmla="*/ 7630226 w 9143999"/>
              <a:gd name="connsiteY128" fmla="*/ 0 h 6858000"/>
              <a:gd name="connsiteX129" fmla="*/ 7660271 w 9143999"/>
              <a:gd name="connsiteY129" fmla="*/ 0 h 6858000"/>
              <a:gd name="connsiteX130" fmla="*/ 3685183 w 9143999"/>
              <a:gd name="connsiteY130" fmla="*/ 6858000 h 6858000"/>
              <a:gd name="connsiteX131" fmla="*/ 3655138 w 9143999"/>
              <a:gd name="connsiteY131" fmla="*/ 6858000 h 6858000"/>
              <a:gd name="connsiteX132" fmla="*/ 7460009 w 9143999"/>
              <a:gd name="connsiteY132" fmla="*/ 0 h 6858000"/>
              <a:gd name="connsiteX133" fmla="*/ 7490054 w 9143999"/>
              <a:gd name="connsiteY133" fmla="*/ 0 h 6858000"/>
              <a:gd name="connsiteX134" fmla="*/ 3514966 w 9143999"/>
              <a:gd name="connsiteY134" fmla="*/ 6858000 h 6858000"/>
              <a:gd name="connsiteX135" fmla="*/ 3484920 w 9143999"/>
              <a:gd name="connsiteY135" fmla="*/ 6858000 h 6858000"/>
              <a:gd name="connsiteX136" fmla="*/ 7302885 w 9143999"/>
              <a:gd name="connsiteY136" fmla="*/ 0 h 6858000"/>
              <a:gd name="connsiteX137" fmla="*/ 7332930 w 9143999"/>
              <a:gd name="connsiteY137" fmla="*/ 0 h 6858000"/>
              <a:gd name="connsiteX138" fmla="*/ 3357842 w 9143999"/>
              <a:gd name="connsiteY138" fmla="*/ 6858000 h 6858000"/>
              <a:gd name="connsiteX139" fmla="*/ 3327796 w 9143999"/>
              <a:gd name="connsiteY139" fmla="*/ 6858000 h 6858000"/>
              <a:gd name="connsiteX140" fmla="*/ 7133949 w 9143999"/>
              <a:gd name="connsiteY140" fmla="*/ 0 h 6858000"/>
              <a:gd name="connsiteX141" fmla="*/ 7164004 w 9143999"/>
              <a:gd name="connsiteY141" fmla="*/ 0 h 6858000"/>
              <a:gd name="connsiteX142" fmla="*/ 3187649 w 9143999"/>
              <a:gd name="connsiteY142" fmla="*/ 6858000 h 6858000"/>
              <a:gd name="connsiteX143" fmla="*/ 3157595 w 9143999"/>
              <a:gd name="connsiteY143" fmla="*/ 6858000 h 6858000"/>
              <a:gd name="connsiteX144" fmla="*/ 6963732 w 9143999"/>
              <a:gd name="connsiteY144" fmla="*/ 0 h 6858000"/>
              <a:gd name="connsiteX145" fmla="*/ 6993786 w 9143999"/>
              <a:gd name="connsiteY145" fmla="*/ 0 h 6858000"/>
              <a:gd name="connsiteX146" fmla="*/ 3017432 w 9143999"/>
              <a:gd name="connsiteY146" fmla="*/ 6858000 h 6858000"/>
              <a:gd name="connsiteX147" fmla="*/ 2987377 w 9143999"/>
              <a:gd name="connsiteY147" fmla="*/ 6858000 h 6858000"/>
              <a:gd name="connsiteX148" fmla="*/ 6792233 w 9143999"/>
              <a:gd name="connsiteY148" fmla="*/ 0 h 6858000"/>
              <a:gd name="connsiteX149" fmla="*/ 6822278 w 9143999"/>
              <a:gd name="connsiteY149" fmla="*/ 0 h 6858000"/>
              <a:gd name="connsiteX150" fmla="*/ 2847190 w 9143999"/>
              <a:gd name="connsiteY150" fmla="*/ 6858000 h 6858000"/>
              <a:gd name="connsiteX151" fmla="*/ 2817144 w 9143999"/>
              <a:gd name="connsiteY151" fmla="*/ 6858000 h 6858000"/>
              <a:gd name="connsiteX152" fmla="*/ 6622015 w 9143999"/>
              <a:gd name="connsiteY152" fmla="*/ 0 h 6858000"/>
              <a:gd name="connsiteX153" fmla="*/ 6652061 w 9143999"/>
              <a:gd name="connsiteY153" fmla="*/ 0 h 6858000"/>
              <a:gd name="connsiteX154" fmla="*/ 2676972 w 9143999"/>
              <a:gd name="connsiteY154" fmla="*/ 6858000 h 6858000"/>
              <a:gd name="connsiteX155" fmla="*/ 2646927 w 9143999"/>
              <a:gd name="connsiteY155" fmla="*/ 6858000 h 6858000"/>
              <a:gd name="connsiteX156" fmla="*/ 6464892 w 9143999"/>
              <a:gd name="connsiteY156" fmla="*/ 0 h 6858000"/>
              <a:gd name="connsiteX157" fmla="*/ 6494937 w 9143999"/>
              <a:gd name="connsiteY157" fmla="*/ 0 h 6858000"/>
              <a:gd name="connsiteX158" fmla="*/ 2519848 w 9143999"/>
              <a:gd name="connsiteY158" fmla="*/ 6858000 h 6858000"/>
              <a:gd name="connsiteX159" fmla="*/ 2489803 w 9143999"/>
              <a:gd name="connsiteY159" fmla="*/ 6858000 h 6858000"/>
              <a:gd name="connsiteX160" fmla="*/ 6295956 w 9143999"/>
              <a:gd name="connsiteY160" fmla="*/ 0 h 6858000"/>
              <a:gd name="connsiteX161" fmla="*/ 6326010 w 9143999"/>
              <a:gd name="connsiteY161" fmla="*/ 0 h 6858000"/>
              <a:gd name="connsiteX162" fmla="*/ 2349656 w 9143999"/>
              <a:gd name="connsiteY162" fmla="*/ 6858000 h 6858000"/>
              <a:gd name="connsiteX163" fmla="*/ 2319601 w 9143999"/>
              <a:gd name="connsiteY163" fmla="*/ 6858000 h 6858000"/>
              <a:gd name="connsiteX164" fmla="*/ 6125738 w 9143999"/>
              <a:gd name="connsiteY164" fmla="*/ 0 h 6858000"/>
              <a:gd name="connsiteX165" fmla="*/ 6155793 w 9143999"/>
              <a:gd name="connsiteY165" fmla="*/ 0 h 6858000"/>
              <a:gd name="connsiteX166" fmla="*/ 2179438 w 9143999"/>
              <a:gd name="connsiteY166" fmla="*/ 6858000 h 6858000"/>
              <a:gd name="connsiteX167" fmla="*/ 2149384 w 9143999"/>
              <a:gd name="connsiteY167" fmla="*/ 6858000 h 6858000"/>
              <a:gd name="connsiteX168" fmla="*/ 5954239 w 9143999"/>
              <a:gd name="connsiteY168" fmla="*/ 0 h 6858000"/>
              <a:gd name="connsiteX169" fmla="*/ 5984285 w 9143999"/>
              <a:gd name="connsiteY169" fmla="*/ 0 h 6858000"/>
              <a:gd name="connsiteX170" fmla="*/ 2009196 w 9143999"/>
              <a:gd name="connsiteY170" fmla="*/ 6858000 h 6858000"/>
              <a:gd name="connsiteX171" fmla="*/ 1979151 w 9143999"/>
              <a:gd name="connsiteY171" fmla="*/ 6858000 h 6858000"/>
              <a:gd name="connsiteX172" fmla="*/ 5784022 w 9143999"/>
              <a:gd name="connsiteY172" fmla="*/ 0 h 6858000"/>
              <a:gd name="connsiteX173" fmla="*/ 5814067 w 9143999"/>
              <a:gd name="connsiteY173" fmla="*/ 0 h 6858000"/>
              <a:gd name="connsiteX174" fmla="*/ 1838979 w 9143999"/>
              <a:gd name="connsiteY174" fmla="*/ 6858000 h 6858000"/>
              <a:gd name="connsiteX175" fmla="*/ 1808934 w 9143999"/>
              <a:gd name="connsiteY175" fmla="*/ 6858000 h 6858000"/>
              <a:gd name="connsiteX176" fmla="*/ 5613805 w 9143999"/>
              <a:gd name="connsiteY176" fmla="*/ 0 h 6858000"/>
              <a:gd name="connsiteX177" fmla="*/ 5643850 w 9143999"/>
              <a:gd name="connsiteY177" fmla="*/ 0 h 6858000"/>
              <a:gd name="connsiteX178" fmla="*/ 1668761 w 9143999"/>
              <a:gd name="connsiteY178" fmla="*/ 6858000 h 6858000"/>
              <a:gd name="connsiteX179" fmla="*/ 1638716 w 9143999"/>
              <a:gd name="connsiteY179" fmla="*/ 6858000 h 6858000"/>
              <a:gd name="connsiteX180" fmla="*/ 5457962 w 9143999"/>
              <a:gd name="connsiteY180" fmla="*/ 0 h 6858000"/>
              <a:gd name="connsiteX181" fmla="*/ 5488017 w 9143999"/>
              <a:gd name="connsiteY181" fmla="*/ 0 h 6858000"/>
              <a:gd name="connsiteX182" fmla="*/ 1511662 w 9143999"/>
              <a:gd name="connsiteY182" fmla="*/ 6858000 h 6858000"/>
              <a:gd name="connsiteX183" fmla="*/ 1481608 w 9143999"/>
              <a:gd name="connsiteY183" fmla="*/ 6858000 h 6858000"/>
              <a:gd name="connsiteX184" fmla="*/ 5287745 w 9143999"/>
              <a:gd name="connsiteY184" fmla="*/ 0 h 6858000"/>
              <a:gd name="connsiteX185" fmla="*/ 5317800 w 9143999"/>
              <a:gd name="connsiteY185" fmla="*/ 0 h 6858000"/>
              <a:gd name="connsiteX186" fmla="*/ 1341445 w 9143999"/>
              <a:gd name="connsiteY186" fmla="*/ 6858000 h 6858000"/>
              <a:gd name="connsiteX187" fmla="*/ 1311390 w 9143999"/>
              <a:gd name="connsiteY187" fmla="*/ 6858000 h 6858000"/>
              <a:gd name="connsiteX188" fmla="*/ 5116246 w 9143999"/>
              <a:gd name="connsiteY188" fmla="*/ 0 h 6858000"/>
              <a:gd name="connsiteX189" fmla="*/ 5146291 w 9143999"/>
              <a:gd name="connsiteY189" fmla="*/ 0 h 6858000"/>
              <a:gd name="connsiteX190" fmla="*/ 1171203 w 9143999"/>
              <a:gd name="connsiteY190" fmla="*/ 6858000 h 6858000"/>
              <a:gd name="connsiteX191" fmla="*/ 1141158 w 9143999"/>
              <a:gd name="connsiteY191" fmla="*/ 6858000 h 6858000"/>
              <a:gd name="connsiteX192" fmla="*/ 4946029 w 9143999"/>
              <a:gd name="connsiteY192" fmla="*/ 0 h 6858000"/>
              <a:gd name="connsiteX193" fmla="*/ 4976074 w 9143999"/>
              <a:gd name="connsiteY193" fmla="*/ 0 h 6858000"/>
              <a:gd name="connsiteX194" fmla="*/ 1000985 w 9143999"/>
              <a:gd name="connsiteY194" fmla="*/ 6858000 h 6858000"/>
              <a:gd name="connsiteX195" fmla="*/ 970940 w 9143999"/>
              <a:gd name="connsiteY195" fmla="*/ 6858000 h 6858000"/>
              <a:gd name="connsiteX196" fmla="*/ 4775811 w 9143999"/>
              <a:gd name="connsiteY196" fmla="*/ 0 h 6858000"/>
              <a:gd name="connsiteX197" fmla="*/ 4805857 w 9143999"/>
              <a:gd name="connsiteY197" fmla="*/ 0 h 6858000"/>
              <a:gd name="connsiteX198" fmla="*/ 830768 w 9143999"/>
              <a:gd name="connsiteY198" fmla="*/ 6858000 h 6858000"/>
              <a:gd name="connsiteX199" fmla="*/ 800723 w 9143999"/>
              <a:gd name="connsiteY199" fmla="*/ 6858000 h 6858000"/>
              <a:gd name="connsiteX200" fmla="*/ 4606874 w 9143999"/>
              <a:gd name="connsiteY200" fmla="*/ 0 h 6858000"/>
              <a:gd name="connsiteX201" fmla="*/ 4636930 w 9143999"/>
              <a:gd name="connsiteY201" fmla="*/ 0 h 6858000"/>
              <a:gd name="connsiteX202" fmla="*/ 660575 w 9143999"/>
              <a:gd name="connsiteY202" fmla="*/ 6858000 h 6858000"/>
              <a:gd name="connsiteX203" fmla="*/ 630521 w 9143999"/>
              <a:gd name="connsiteY203" fmla="*/ 6858000 h 6858000"/>
              <a:gd name="connsiteX204" fmla="*/ 4449751 w 9143999"/>
              <a:gd name="connsiteY204" fmla="*/ 0 h 6858000"/>
              <a:gd name="connsiteX205" fmla="*/ 4479807 w 9143999"/>
              <a:gd name="connsiteY205" fmla="*/ 0 h 6858000"/>
              <a:gd name="connsiteX206" fmla="*/ 503452 w 9143999"/>
              <a:gd name="connsiteY206" fmla="*/ 6858000 h 6858000"/>
              <a:gd name="connsiteX207" fmla="*/ 473397 w 9143999"/>
              <a:gd name="connsiteY207" fmla="*/ 6858000 h 6858000"/>
              <a:gd name="connsiteX208" fmla="*/ 4278220 w 9143999"/>
              <a:gd name="connsiteY208" fmla="*/ 0 h 6858000"/>
              <a:gd name="connsiteX209" fmla="*/ 4309589 w 9143999"/>
              <a:gd name="connsiteY209" fmla="*/ 0 h 6858000"/>
              <a:gd name="connsiteX210" fmla="*/ 333234 w 9143999"/>
              <a:gd name="connsiteY210" fmla="*/ 6858000 h 6858000"/>
              <a:gd name="connsiteX211" fmla="*/ 303164 w 9143999"/>
              <a:gd name="connsiteY211" fmla="*/ 6858000 h 6858000"/>
              <a:gd name="connsiteX212" fmla="*/ 4108035 w 9143999"/>
              <a:gd name="connsiteY212" fmla="*/ 0 h 6858000"/>
              <a:gd name="connsiteX213" fmla="*/ 4138081 w 9143999"/>
              <a:gd name="connsiteY213" fmla="*/ 0 h 6858000"/>
              <a:gd name="connsiteX214" fmla="*/ 162992 w 9143999"/>
              <a:gd name="connsiteY214" fmla="*/ 6858000 h 6858000"/>
              <a:gd name="connsiteX215" fmla="*/ 132947 w 9143999"/>
              <a:gd name="connsiteY215" fmla="*/ 6858000 h 6858000"/>
              <a:gd name="connsiteX216" fmla="*/ 3937818 w 9143999"/>
              <a:gd name="connsiteY216" fmla="*/ 0 h 6858000"/>
              <a:gd name="connsiteX217" fmla="*/ 3967863 w 9143999"/>
              <a:gd name="connsiteY217" fmla="*/ 0 h 6858000"/>
              <a:gd name="connsiteX218" fmla="*/ 0 w 9143999"/>
              <a:gd name="connsiteY218" fmla="*/ 6845534 h 6858000"/>
              <a:gd name="connsiteX219" fmla="*/ 0 w 9143999"/>
              <a:gd name="connsiteY219" fmla="*/ 6793699 h 6858000"/>
              <a:gd name="connsiteX220" fmla="*/ 3772821 w 9143999"/>
              <a:gd name="connsiteY220" fmla="*/ 0 h 6858000"/>
              <a:gd name="connsiteX221" fmla="*/ 3802873 w 9143999"/>
              <a:gd name="connsiteY221" fmla="*/ 0 h 6858000"/>
              <a:gd name="connsiteX222" fmla="*/ 0 w 9143999"/>
              <a:gd name="connsiteY222" fmla="*/ 6559815 h 6858000"/>
              <a:gd name="connsiteX223" fmla="*/ 0 w 9143999"/>
              <a:gd name="connsiteY223" fmla="*/ 6507369 h 6858000"/>
              <a:gd name="connsiteX224" fmla="*/ 3605066 w 9143999"/>
              <a:gd name="connsiteY224" fmla="*/ 0 h 6858000"/>
              <a:gd name="connsiteX225" fmla="*/ 3635265 w 9143999"/>
              <a:gd name="connsiteY225" fmla="*/ 0 h 6858000"/>
              <a:gd name="connsiteX226" fmla="*/ 0 w 9143999"/>
              <a:gd name="connsiteY226" fmla="*/ 6269423 h 6858000"/>
              <a:gd name="connsiteX227" fmla="*/ 0 w 9143999"/>
              <a:gd name="connsiteY227" fmla="*/ 6217053 h 6858000"/>
              <a:gd name="connsiteX228" fmla="*/ 3436279 w 9143999"/>
              <a:gd name="connsiteY228" fmla="*/ 0 h 6858000"/>
              <a:gd name="connsiteX229" fmla="*/ 3467665 w 9143999"/>
              <a:gd name="connsiteY229" fmla="*/ 0 h 6858000"/>
              <a:gd name="connsiteX230" fmla="*/ 0 w 9143999"/>
              <a:gd name="connsiteY230" fmla="*/ 5980297 h 6858000"/>
              <a:gd name="connsiteX231" fmla="*/ 0 w 9143999"/>
              <a:gd name="connsiteY231" fmla="*/ 5927830 h 6858000"/>
              <a:gd name="connsiteX232" fmla="*/ 3268666 w 9143999"/>
              <a:gd name="connsiteY232" fmla="*/ 0 h 6858000"/>
              <a:gd name="connsiteX233" fmla="*/ 3298776 w 9143999"/>
              <a:gd name="connsiteY233" fmla="*/ 0 h 6858000"/>
              <a:gd name="connsiteX234" fmla="*/ 0 w 9143999"/>
              <a:gd name="connsiteY234" fmla="*/ 5691094 h 6858000"/>
              <a:gd name="connsiteX235" fmla="*/ 0 w 9143999"/>
              <a:gd name="connsiteY235" fmla="*/ 5638884 h 6858000"/>
              <a:gd name="connsiteX236" fmla="*/ 3100975 w 9143999"/>
              <a:gd name="connsiteY236" fmla="*/ 0 h 6858000"/>
              <a:gd name="connsiteX237" fmla="*/ 3131166 w 9143999"/>
              <a:gd name="connsiteY237" fmla="*/ 0 h 6858000"/>
              <a:gd name="connsiteX238" fmla="*/ 0 w 9143999"/>
              <a:gd name="connsiteY238" fmla="*/ 5400705 h 6858000"/>
              <a:gd name="connsiteX239" fmla="*/ 0 w 9143999"/>
              <a:gd name="connsiteY239" fmla="*/ 5348380 h 6858000"/>
              <a:gd name="connsiteX240" fmla="*/ 2933446 w 9143999"/>
              <a:gd name="connsiteY240" fmla="*/ 0 h 6858000"/>
              <a:gd name="connsiteX241" fmla="*/ 2963567 w 9143999"/>
              <a:gd name="connsiteY241" fmla="*/ 0 h 6858000"/>
              <a:gd name="connsiteX242" fmla="*/ 0 w 9143999"/>
              <a:gd name="connsiteY242" fmla="*/ 5111580 h 6858000"/>
              <a:gd name="connsiteX243" fmla="*/ 0 w 9143999"/>
              <a:gd name="connsiteY243" fmla="*/ 5059155 h 6858000"/>
              <a:gd name="connsiteX244" fmla="*/ 2765803 w 9143999"/>
              <a:gd name="connsiteY244" fmla="*/ 0 h 6858000"/>
              <a:gd name="connsiteX245" fmla="*/ 2795967 w 9143999"/>
              <a:gd name="connsiteY245" fmla="*/ 0 h 6858000"/>
              <a:gd name="connsiteX246" fmla="*/ 0 w 9143999"/>
              <a:gd name="connsiteY246" fmla="*/ 4822454 h 6858000"/>
              <a:gd name="connsiteX247" fmla="*/ 0 w 9143999"/>
              <a:gd name="connsiteY247" fmla="*/ 4770203 h 6858000"/>
              <a:gd name="connsiteX248" fmla="*/ 2596921 w 9143999"/>
              <a:gd name="connsiteY248" fmla="*/ 0 h 6858000"/>
              <a:gd name="connsiteX249" fmla="*/ 2628352 w 9143999"/>
              <a:gd name="connsiteY249" fmla="*/ 0 h 6858000"/>
              <a:gd name="connsiteX250" fmla="*/ 0 w 9143999"/>
              <a:gd name="connsiteY250" fmla="*/ 4532079 h 6858000"/>
              <a:gd name="connsiteX251" fmla="*/ 0 w 9143999"/>
              <a:gd name="connsiteY251" fmla="*/ 4479559 h 6858000"/>
              <a:gd name="connsiteX252" fmla="*/ 2429297 w 9143999"/>
              <a:gd name="connsiteY252" fmla="*/ 0 h 6858000"/>
              <a:gd name="connsiteX253" fmla="*/ 2459470 w 9143999"/>
              <a:gd name="connsiteY253" fmla="*/ 0 h 6858000"/>
              <a:gd name="connsiteX254" fmla="*/ 0 w 9143999"/>
              <a:gd name="connsiteY254" fmla="*/ 4242851 h 6858000"/>
              <a:gd name="connsiteX255" fmla="*/ 0 w 9143999"/>
              <a:gd name="connsiteY255" fmla="*/ 4190604 h 6858000"/>
              <a:gd name="connsiteX256" fmla="*/ 2261780 w 9143999"/>
              <a:gd name="connsiteY256" fmla="*/ 0 h 6858000"/>
              <a:gd name="connsiteX257" fmla="*/ 2291854 w 9143999"/>
              <a:gd name="connsiteY257" fmla="*/ 0 h 6858000"/>
              <a:gd name="connsiteX258" fmla="*/ 0 w 9143999"/>
              <a:gd name="connsiteY258" fmla="*/ 3952481 h 6858000"/>
              <a:gd name="connsiteX259" fmla="*/ 0 w 9143999"/>
              <a:gd name="connsiteY259" fmla="*/ 3901348 h 6858000"/>
              <a:gd name="connsiteX260" fmla="*/ 2094178 w 9143999"/>
              <a:gd name="connsiteY260" fmla="*/ 0 h 6858000"/>
              <a:gd name="connsiteX261" fmla="*/ 2124254 w 9143999"/>
              <a:gd name="connsiteY261" fmla="*/ 0 h 6858000"/>
              <a:gd name="connsiteX262" fmla="*/ 0 w 9143999"/>
              <a:gd name="connsiteY262" fmla="*/ 3663357 h 6858000"/>
              <a:gd name="connsiteX263" fmla="*/ 0 w 9143999"/>
              <a:gd name="connsiteY263" fmla="*/ 3610980 h 6858000"/>
              <a:gd name="connsiteX264" fmla="*/ 1926494 w 9143999"/>
              <a:gd name="connsiteY264" fmla="*/ 0 h 6858000"/>
              <a:gd name="connsiteX265" fmla="*/ 1956655 w 9143999"/>
              <a:gd name="connsiteY265" fmla="*/ 0 h 6858000"/>
              <a:gd name="connsiteX266" fmla="*/ 0 w 9143999"/>
              <a:gd name="connsiteY266" fmla="*/ 3374237 h 6858000"/>
              <a:gd name="connsiteX267" fmla="*/ 0 w 9143999"/>
              <a:gd name="connsiteY267" fmla="*/ 3321914 h 6858000"/>
              <a:gd name="connsiteX268" fmla="*/ 1757631 w 9143999"/>
              <a:gd name="connsiteY268" fmla="*/ 0 h 6858000"/>
              <a:gd name="connsiteX269" fmla="*/ 1789033 w 9143999"/>
              <a:gd name="connsiteY269" fmla="*/ 0 h 6858000"/>
              <a:gd name="connsiteX270" fmla="*/ 0 w 9143999"/>
              <a:gd name="connsiteY270" fmla="*/ 3083889 h 6858000"/>
              <a:gd name="connsiteX271" fmla="*/ 0 w 9143999"/>
              <a:gd name="connsiteY271" fmla="*/ 3031469 h 6858000"/>
              <a:gd name="connsiteX272" fmla="*/ 1590004 w 9143999"/>
              <a:gd name="connsiteY272" fmla="*/ 0 h 6858000"/>
              <a:gd name="connsiteX273" fmla="*/ 1620160 w 9143999"/>
              <a:gd name="connsiteY273" fmla="*/ 0 h 6858000"/>
              <a:gd name="connsiteX274" fmla="*/ 0 w 9143999"/>
              <a:gd name="connsiteY274" fmla="*/ 2794619 h 6858000"/>
              <a:gd name="connsiteX275" fmla="*/ 0 w 9143999"/>
              <a:gd name="connsiteY275" fmla="*/ 2742344 h 6858000"/>
              <a:gd name="connsiteX276" fmla="*/ 1422417 w 9143999"/>
              <a:gd name="connsiteY276" fmla="*/ 0 h 6858000"/>
              <a:gd name="connsiteX277" fmla="*/ 1452562 w 9143999"/>
              <a:gd name="connsiteY277" fmla="*/ 0 h 6858000"/>
              <a:gd name="connsiteX278" fmla="*/ 0 w 9143999"/>
              <a:gd name="connsiteY278" fmla="*/ 2505497 h 6858000"/>
              <a:gd name="connsiteX279" fmla="*/ 0 w 9143999"/>
              <a:gd name="connsiteY279" fmla="*/ 2453154 h 6858000"/>
              <a:gd name="connsiteX280" fmla="*/ 1254833 w 9143999"/>
              <a:gd name="connsiteY280" fmla="*/ 0 h 6858000"/>
              <a:gd name="connsiteX281" fmla="*/ 1284934 w 9143999"/>
              <a:gd name="connsiteY281" fmla="*/ 0 h 6858000"/>
              <a:gd name="connsiteX282" fmla="*/ 0 w 9143999"/>
              <a:gd name="connsiteY282" fmla="*/ 2215175 h 6858000"/>
              <a:gd name="connsiteX283" fmla="*/ 0 w 9143999"/>
              <a:gd name="connsiteY283" fmla="*/ 2162874 h 6858000"/>
              <a:gd name="connsiteX284" fmla="*/ 1087194 w 9143999"/>
              <a:gd name="connsiteY284" fmla="*/ 0 h 6858000"/>
              <a:gd name="connsiteX285" fmla="*/ 1117331 w 9143999"/>
              <a:gd name="connsiteY285" fmla="*/ 0 h 6858000"/>
              <a:gd name="connsiteX286" fmla="*/ 0 w 9143999"/>
              <a:gd name="connsiteY286" fmla="*/ 1926064 h 6858000"/>
              <a:gd name="connsiteX287" fmla="*/ 0 w 9143999"/>
              <a:gd name="connsiteY287" fmla="*/ 1873759 h 6858000"/>
              <a:gd name="connsiteX288" fmla="*/ 918372 w 9143999"/>
              <a:gd name="connsiteY288" fmla="*/ 0 h 6858000"/>
              <a:gd name="connsiteX289" fmla="*/ 949725 w 9143999"/>
              <a:gd name="connsiteY289" fmla="*/ 0 h 6858000"/>
              <a:gd name="connsiteX290" fmla="*/ 0 w 9143999"/>
              <a:gd name="connsiteY290" fmla="*/ 1636960 h 6858000"/>
              <a:gd name="connsiteX291" fmla="*/ 0 w 9143999"/>
              <a:gd name="connsiteY291" fmla="*/ 1584428 h 6858000"/>
              <a:gd name="connsiteX292" fmla="*/ 750701 w 9143999"/>
              <a:gd name="connsiteY292" fmla="*/ 0 h 6858000"/>
              <a:gd name="connsiteX293" fmla="*/ 780840 w 9143999"/>
              <a:gd name="connsiteY293" fmla="*/ 0 h 6858000"/>
              <a:gd name="connsiteX294" fmla="*/ 0 w 9143999"/>
              <a:gd name="connsiteY294" fmla="*/ 1346434 h 6858000"/>
              <a:gd name="connsiteX295" fmla="*/ 0 w 9143999"/>
              <a:gd name="connsiteY295" fmla="*/ 1294155 h 6858000"/>
              <a:gd name="connsiteX296" fmla="*/ 583108 w 9143999"/>
              <a:gd name="connsiteY296" fmla="*/ 0 h 6858000"/>
              <a:gd name="connsiteX297" fmla="*/ 613237 w 9143999"/>
              <a:gd name="connsiteY297" fmla="*/ 0 h 6858000"/>
              <a:gd name="connsiteX298" fmla="*/ 0 w 9143999"/>
              <a:gd name="connsiteY298" fmla="*/ 1057328 h 6858000"/>
              <a:gd name="connsiteX299" fmla="*/ 0 w 9143999"/>
              <a:gd name="connsiteY299" fmla="*/ 1005043 h 6858000"/>
              <a:gd name="connsiteX300" fmla="*/ 415480 w 9143999"/>
              <a:gd name="connsiteY300" fmla="*/ 0 h 6858000"/>
              <a:gd name="connsiteX301" fmla="*/ 445631 w 9143999"/>
              <a:gd name="connsiteY301" fmla="*/ 0 h 6858000"/>
              <a:gd name="connsiteX302" fmla="*/ 0 w 9143999"/>
              <a:gd name="connsiteY302" fmla="*/ 768233 h 6858000"/>
              <a:gd name="connsiteX303" fmla="*/ 0 w 9143999"/>
              <a:gd name="connsiteY303" fmla="*/ 715976 h 6858000"/>
              <a:gd name="connsiteX304" fmla="*/ 247782 w 9143999"/>
              <a:gd name="connsiteY304" fmla="*/ 0 h 6858000"/>
              <a:gd name="connsiteX305" fmla="*/ 277928 w 9143999"/>
              <a:gd name="connsiteY305" fmla="*/ 0 h 6858000"/>
              <a:gd name="connsiteX306" fmla="*/ 0 w 9143999"/>
              <a:gd name="connsiteY306" fmla="*/ 478209 h 6858000"/>
              <a:gd name="connsiteX307" fmla="*/ 0 w 9143999"/>
              <a:gd name="connsiteY307" fmla="*/ 426023 h 6858000"/>
              <a:gd name="connsiteX308" fmla="*/ 79020 w 9143999"/>
              <a:gd name="connsiteY308" fmla="*/ 0 h 6858000"/>
              <a:gd name="connsiteX309" fmla="*/ 110247 w 9143999"/>
              <a:gd name="connsiteY309" fmla="*/ 0 h 6858000"/>
              <a:gd name="connsiteX310" fmla="*/ 0 w 9143999"/>
              <a:gd name="connsiteY310" fmla="*/ 189405 h 6858000"/>
              <a:gd name="connsiteX311" fmla="*/ 0 w 9143999"/>
              <a:gd name="connsiteY311" fmla="*/ 1362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9143999" h="6858000">
                <a:moveTo>
                  <a:pt x="9143999" y="6655062"/>
                </a:moveTo>
                <a:lnTo>
                  <a:pt x="9143999" y="6707149"/>
                </a:lnTo>
                <a:lnTo>
                  <a:pt x="9056159" y="6858000"/>
                </a:lnTo>
                <a:lnTo>
                  <a:pt x="9025976" y="6858000"/>
                </a:lnTo>
                <a:close/>
                <a:moveTo>
                  <a:pt x="9143999" y="6385516"/>
                </a:moveTo>
                <a:lnTo>
                  <a:pt x="9143999" y="6437702"/>
                </a:lnTo>
                <a:lnTo>
                  <a:pt x="8899694" y="6858000"/>
                </a:lnTo>
                <a:lnTo>
                  <a:pt x="8869552" y="6858000"/>
                </a:lnTo>
                <a:close/>
                <a:moveTo>
                  <a:pt x="9143999" y="6093299"/>
                </a:moveTo>
                <a:lnTo>
                  <a:pt x="9143999" y="6145537"/>
                </a:lnTo>
                <a:lnTo>
                  <a:pt x="8730208" y="6858000"/>
                </a:lnTo>
                <a:lnTo>
                  <a:pt x="8700063" y="6858000"/>
                </a:lnTo>
                <a:close/>
                <a:moveTo>
                  <a:pt x="9143999" y="5801232"/>
                </a:moveTo>
                <a:lnTo>
                  <a:pt x="9143999" y="5853520"/>
                </a:lnTo>
                <a:lnTo>
                  <a:pt x="8561417" y="6858000"/>
                </a:lnTo>
                <a:lnTo>
                  <a:pt x="8531297" y="6858000"/>
                </a:lnTo>
                <a:close/>
                <a:moveTo>
                  <a:pt x="9143999" y="5510885"/>
                </a:moveTo>
                <a:lnTo>
                  <a:pt x="9143999" y="5563413"/>
                </a:lnTo>
                <a:lnTo>
                  <a:pt x="8393269" y="6858000"/>
                </a:lnTo>
                <a:lnTo>
                  <a:pt x="8361911" y="6858000"/>
                </a:lnTo>
                <a:close/>
                <a:moveTo>
                  <a:pt x="9143999" y="5205516"/>
                </a:moveTo>
                <a:lnTo>
                  <a:pt x="9143999" y="5256647"/>
                </a:lnTo>
                <a:lnTo>
                  <a:pt x="8214921" y="6858000"/>
                </a:lnTo>
                <a:lnTo>
                  <a:pt x="8184846" y="6858000"/>
                </a:lnTo>
                <a:close/>
                <a:moveTo>
                  <a:pt x="9143999" y="4935910"/>
                </a:moveTo>
                <a:lnTo>
                  <a:pt x="9143999" y="4988217"/>
                </a:lnTo>
                <a:lnTo>
                  <a:pt x="8059336" y="6858000"/>
                </a:lnTo>
                <a:lnTo>
                  <a:pt x="8029204" y="6858000"/>
                </a:lnTo>
                <a:close/>
                <a:moveTo>
                  <a:pt x="9143999" y="4643586"/>
                </a:moveTo>
                <a:lnTo>
                  <a:pt x="9143999" y="4695860"/>
                </a:lnTo>
                <a:lnTo>
                  <a:pt x="7889882" y="6858000"/>
                </a:lnTo>
                <a:lnTo>
                  <a:pt x="7859743" y="6858000"/>
                </a:lnTo>
                <a:close/>
                <a:moveTo>
                  <a:pt x="9143999" y="4351361"/>
                </a:moveTo>
                <a:lnTo>
                  <a:pt x="9143999" y="4403721"/>
                </a:lnTo>
                <a:lnTo>
                  <a:pt x="7721166" y="6858000"/>
                </a:lnTo>
                <a:lnTo>
                  <a:pt x="7691017" y="6858000"/>
                </a:lnTo>
                <a:close/>
                <a:moveTo>
                  <a:pt x="9143999" y="4061129"/>
                </a:moveTo>
                <a:lnTo>
                  <a:pt x="9143999" y="4113615"/>
                </a:lnTo>
                <a:lnTo>
                  <a:pt x="7553015" y="6858000"/>
                </a:lnTo>
                <a:lnTo>
                  <a:pt x="7521595" y="6858000"/>
                </a:lnTo>
                <a:close/>
                <a:moveTo>
                  <a:pt x="9143999" y="3768807"/>
                </a:moveTo>
                <a:lnTo>
                  <a:pt x="9143999" y="3821042"/>
                </a:lnTo>
                <a:lnTo>
                  <a:pt x="7382266" y="6858000"/>
                </a:lnTo>
                <a:lnTo>
                  <a:pt x="7352133" y="6858000"/>
                </a:lnTo>
                <a:close/>
                <a:moveTo>
                  <a:pt x="9143999" y="3476554"/>
                </a:moveTo>
                <a:lnTo>
                  <a:pt x="9143999" y="3528863"/>
                </a:lnTo>
                <a:lnTo>
                  <a:pt x="7213561" y="6858000"/>
                </a:lnTo>
                <a:lnTo>
                  <a:pt x="7183413" y="6858000"/>
                </a:lnTo>
                <a:close/>
                <a:moveTo>
                  <a:pt x="9143999" y="3193724"/>
                </a:moveTo>
                <a:lnTo>
                  <a:pt x="9143999" y="3246112"/>
                </a:lnTo>
                <a:lnTo>
                  <a:pt x="7049541" y="6858000"/>
                </a:lnTo>
                <a:lnTo>
                  <a:pt x="7019462" y="6858000"/>
                </a:lnTo>
                <a:close/>
                <a:moveTo>
                  <a:pt x="9143999" y="2901390"/>
                </a:moveTo>
                <a:lnTo>
                  <a:pt x="9143999" y="2953684"/>
                </a:lnTo>
                <a:lnTo>
                  <a:pt x="6880109" y="6858000"/>
                </a:lnTo>
                <a:lnTo>
                  <a:pt x="6850002" y="6858000"/>
                </a:lnTo>
                <a:close/>
                <a:moveTo>
                  <a:pt x="9143999" y="2611270"/>
                </a:moveTo>
                <a:lnTo>
                  <a:pt x="9143999" y="2663675"/>
                </a:lnTo>
                <a:lnTo>
                  <a:pt x="6712726" y="6858000"/>
                </a:lnTo>
                <a:lnTo>
                  <a:pt x="6681311" y="6858000"/>
                </a:lnTo>
                <a:close/>
                <a:moveTo>
                  <a:pt x="9143999" y="2318941"/>
                </a:moveTo>
                <a:lnTo>
                  <a:pt x="9143999" y="2371221"/>
                </a:lnTo>
                <a:lnTo>
                  <a:pt x="6541924" y="6858000"/>
                </a:lnTo>
                <a:lnTo>
                  <a:pt x="6511851" y="6858000"/>
                </a:lnTo>
                <a:close/>
                <a:moveTo>
                  <a:pt x="9143999" y="2026610"/>
                </a:moveTo>
                <a:lnTo>
                  <a:pt x="9143999" y="2077577"/>
                </a:lnTo>
                <a:lnTo>
                  <a:pt x="6372464" y="6858000"/>
                </a:lnTo>
                <a:lnTo>
                  <a:pt x="6342392" y="6858000"/>
                </a:lnTo>
                <a:close/>
                <a:moveTo>
                  <a:pt x="9143999" y="1756910"/>
                </a:moveTo>
                <a:lnTo>
                  <a:pt x="9143999" y="1809219"/>
                </a:lnTo>
                <a:lnTo>
                  <a:pt x="6216959" y="6858000"/>
                </a:lnTo>
                <a:lnTo>
                  <a:pt x="6186771" y="6858000"/>
                </a:lnTo>
                <a:close/>
                <a:moveTo>
                  <a:pt x="9143999" y="1464575"/>
                </a:moveTo>
                <a:lnTo>
                  <a:pt x="9143999" y="1516781"/>
                </a:lnTo>
                <a:lnTo>
                  <a:pt x="6047432" y="6858000"/>
                </a:lnTo>
                <a:lnTo>
                  <a:pt x="6017312" y="6858000"/>
                </a:lnTo>
                <a:close/>
                <a:moveTo>
                  <a:pt x="9143999" y="1174419"/>
                </a:moveTo>
                <a:lnTo>
                  <a:pt x="9143999" y="1225522"/>
                </a:lnTo>
                <a:lnTo>
                  <a:pt x="5879340" y="6858000"/>
                </a:lnTo>
                <a:lnTo>
                  <a:pt x="5847872" y="6858000"/>
                </a:lnTo>
                <a:close/>
                <a:moveTo>
                  <a:pt x="9143999" y="869046"/>
                </a:moveTo>
                <a:lnTo>
                  <a:pt x="9143999" y="921335"/>
                </a:lnTo>
                <a:lnTo>
                  <a:pt x="5701731" y="6858000"/>
                </a:lnTo>
                <a:lnTo>
                  <a:pt x="5671574" y="6858000"/>
                </a:lnTo>
                <a:close/>
                <a:moveTo>
                  <a:pt x="9143999" y="576713"/>
                </a:moveTo>
                <a:lnTo>
                  <a:pt x="9143999" y="628980"/>
                </a:lnTo>
                <a:lnTo>
                  <a:pt x="5532252" y="6858000"/>
                </a:lnTo>
                <a:lnTo>
                  <a:pt x="5502116" y="6858000"/>
                </a:lnTo>
                <a:close/>
                <a:moveTo>
                  <a:pt x="9143999" y="284417"/>
                </a:moveTo>
                <a:lnTo>
                  <a:pt x="9143999" y="336776"/>
                </a:lnTo>
                <a:lnTo>
                  <a:pt x="5363580" y="6858000"/>
                </a:lnTo>
                <a:lnTo>
                  <a:pt x="5333404" y="6858000"/>
                </a:lnTo>
                <a:close/>
                <a:moveTo>
                  <a:pt x="9143999" y="8782"/>
                </a:moveTo>
                <a:lnTo>
                  <a:pt x="9143999" y="60616"/>
                </a:lnTo>
                <a:lnTo>
                  <a:pt x="5204046" y="6858000"/>
                </a:lnTo>
                <a:lnTo>
                  <a:pt x="5174000" y="6858000"/>
                </a:lnTo>
                <a:close/>
                <a:moveTo>
                  <a:pt x="8978871" y="0"/>
                </a:moveTo>
                <a:lnTo>
                  <a:pt x="9008917" y="0"/>
                </a:lnTo>
                <a:lnTo>
                  <a:pt x="5033828" y="6858000"/>
                </a:lnTo>
                <a:lnTo>
                  <a:pt x="5003783" y="6858000"/>
                </a:lnTo>
                <a:close/>
                <a:moveTo>
                  <a:pt x="8809936" y="0"/>
                </a:moveTo>
                <a:lnTo>
                  <a:pt x="8839991" y="0"/>
                </a:lnTo>
                <a:lnTo>
                  <a:pt x="4863636" y="6858000"/>
                </a:lnTo>
                <a:lnTo>
                  <a:pt x="4833581" y="6858000"/>
                </a:lnTo>
                <a:close/>
                <a:moveTo>
                  <a:pt x="8639719" y="0"/>
                </a:moveTo>
                <a:lnTo>
                  <a:pt x="8669773" y="0"/>
                </a:lnTo>
                <a:lnTo>
                  <a:pt x="4693418" y="6858000"/>
                </a:lnTo>
                <a:lnTo>
                  <a:pt x="4663364" y="6858000"/>
                </a:lnTo>
                <a:close/>
                <a:moveTo>
                  <a:pt x="8468219" y="0"/>
                </a:moveTo>
                <a:lnTo>
                  <a:pt x="8498265" y="0"/>
                </a:lnTo>
                <a:lnTo>
                  <a:pt x="4523177" y="6858000"/>
                </a:lnTo>
                <a:lnTo>
                  <a:pt x="4493131" y="6858000"/>
                </a:lnTo>
                <a:close/>
                <a:moveTo>
                  <a:pt x="8311096" y="0"/>
                </a:moveTo>
                <a:lnTo>
                  <a:pt x="8341141" y="0"/>
                </a:lnTo>
                <a:lnTo>
                  <a:pt x="4366053" y="6858000"/>
                </a:lnTo>
                <a:lnTo>
                  <a:pt x="4336008" y="6858000"/>
                </a:lnTo>
                <a:close/>
                <a:moveTo>
                  <a:pt x="8140878" y="0"/>
                </a:moveTo>
                <a:lnTo>
                  <a:pt x="8170924" y="0"/>
                </a:lnTo>
                <a:lnTo>
                  <a:pt x="4195835" y="6858000"/>
                </a:lnTo>
                <a:lnTo>
                  <a:pt x="4165790" y="6858000"/>
                </a:lnTo>
                <a:close/>
                <a:moveTo>
                  <a:pt x="7971943" y="0"/>
                </a:moveTo>
                <a:lnTo>
                  <a:pt x="8001997" y="0"/>
                </a:lnTo>
                <a:lnTo>
                  <a:pt x="4025642" y="6858000"/>
                </a:lnTo>
                <a:lnTo>
                  <a:pt x="3995588" y="6858000"/>
                </a:lnTo>
                <a:close/>
                <a:moveTo>
                  <a:pt x="7801725" y="0"/>
                </a:moveTo>
                <a:lnTo>
                  <a:pt x="7831780" y="0"/>
                </a:lnTo>
                <a:lnTo>
                  <a:pt x="3855425" y="6858000"/>
                </a:lnTo>
                <a:lnTo>
                  <a:pt x="3825371" y="6858000"/>
                </a:lnTo>
                <a:close/>
                <a:moveTo>
                  <a:pt x="7630226" y="0"/>
                </a:moveTo>
                <a:lnTo>
                  <a:pt x="7660271" y="0"/>
                </a:lnTo>
                <a:lnTo>
                  <a:pt x="3685183" y="6858000"/>
                </a:lnTo>
                <a:lnTo>
                  <a:pt x="3655138" y="6858000"/>
                </a:lnTo>
                <a:close/>
                <a:moveTo>
                  <a:pt x="7460009" y="0"/>
                </a:moveTo>
                <a:lnTo>
                  <a:pt x="7490054" y="0"/>
                </a:lnTo>
                <a:lnTo>
                  <a:pt x="3514966" y="6858000"/>
                </a:lnTo>
                <a:lnTo>
                  <a:pt x="3484920" y="6858000"/>
                </a:lnTo>
                <a:close/>
                <a:moveTo>
                  <a:pt x="7302885" y="0"/>
                </a:moveTo>
                <a:lnTo>
                  <a:pt x="7332930" y="0"/>
                </a:lnTo>
                <a:lnTo>
                  <a:pt x="3357842" y="6858000"/>
                </a:lnTo>
                <a:lnTo>
                  <a:pt x="3327796" y="6858000"/>
                </a:lnTo>
                <a:close/>
                <a:moveTo>
                  <a:pt x="7133949" y="0"/>
                </a:moveTo>
                <a:lnTo>
                  <a:pt x="7164004" y="0"/>
                </a:lnTo>
                <a:lnTo>
                  <a:pt x="3187649" y="6858000"/>
                </a:lnTo>
                <a:lnTo>
                  <a:pt x="3157595" y="6858000"/>
                </a:lnTo>
                <a:close/>
                <a:moveTo>
                  <a:pt x="6963732" y="0"/>
                </a:moveTo>
                <a:lnTo>
                  <a:pt x="6993786" y="0"/>
                </a:lnTo>
                <a:lnTo>
                  <a:pt x="3017432" y="6858000"/>
                </a:lnTo>
                <a:lnTo>
                  <a:pt x="2987377" y="6858000"/>
                </a:lnTo>
                <a:close/>
                <a:moveTo>
                  <a:pt x="6792233" y="0"/>
                </a:moveTo>
                <a:lnTo>
                  <a:pt x="6822278" y="0"/>
                </a:lnTo>
                <a:lnTo>
                  <a:pt x="2847190" y="6858000"/>
                </a:lnTo>
                <a:lnTo>
                  <a:pt x="2817144" y="6858000"/>
                </a:lnTo>
                <a:close/>
                <a:moveTo>
                  <a:pt x="6622015" y="0"/>
                </a:moveTo>
                <a:lnTo>
                  <a:pt x="6652061" y="0"/>
                </a:lnTo>
                <a:lnTo>
                  <a:pt x="2676972" y="6858000"/>
                </a:lnTo>
                <a:lnTo>
                  <a:pt x="2646927" y="6858000"/>
                </a:lnTo>
                <a:close/>
                <a:moveTo>
                  <a:pt x="6464892" y="0"/>
                </a:moveTo>
                <a:lnTo>
                  <a:pt x="6494937" y="0"/>
                </a:lnTo>
                <a:lnTo>
                  <a:pt x="2519848" y="6858000"/>
                </a:lnTo>
                <a:lnTo>
                  <a:pt x="2489803" y="6858000"/>
                </a:lnTo>
                <a:close/>
                <a:moveTo>
                  <a:pt x="6295956" y="0"/>
                </a:moveTo>
                <a:lnTo>
                  <a:pt x="6326010" y="0"/>
                </a:lnTo>
                <a:lnTo>
                  <a:pt x="2349656" y="6858000"/>
                </a:lnTo>
                <a:lnTo>
                  <a:pt x="2319601" y="6858000"/>
                </a:lnTo>
                <a:close/>
                <a:moveTo>
                  <a:pt x="6125738" y="0"/>
                </a:moveTo>
                <a:lnTo>
                  <a:pt x="6155793" y="0"/>
                </a:lnTo>
                <a:lnTo>
                  <a:pt x="2179438" y="6858000"/>
                </a:lnTo>
                <a:lnTo>
                  <a:pt x="2149384" y="6858000"/>
                </a:lnTo>
                <a:close/>
                <a:moveTo>
                  <a:pt x="5954239" y="0"/>
                </a:moveTo>
                <a:lnTo>
                  <a:pt x="5984285" y="0"/>
                </a:lnTo>
                <a:lnTo>
                  <a:pt x="2009196" y="6858000"/>
                </a:lnTo>
                <a:lnTo>
                  <a:pt x="1979151" y="6858000"/>
                </a:lnTo>
                <a:close/>
                <a:moveTo>
                  <a:pt x="5784022" y="0"/>
                </a:moveTo>
                <a:lnTo>
                  <a:pt x="5814067" y="0"/>
                </a:lnTo>
                <a:lnTo>
                  <a:pt x="1838979" y="6858000"/>
                </a:lnTo>
                <a:lnTo>
                  <a:pt x="1808934" y="6858000"/>
                </a:lnTo>
                <a:close/>
                <a:moveTo>
                  <a:pt x="5613805" y="0"/>
                </a:moveTo>
                <a:lnTo>
                  <a:pt x="5643850" y="0"/>
                </a:lnTo>
                <a:lnTo>
                  <a:pt x="1668761" y="6858000"/>
                </a:lnTo>
                <a:lnTo>
                  <a:pt x="1638716" y="6858000"/>
                </a:lnTo>
                <a:close/>
                <a:moveTo>
                  <a:pt x="5457962" y="0"/>
                </a:moveTo>
                <a:lnTo>
                  <a:pt x="5488017" y="0"/>
                </a:lnTo>
                <a:lnTo>
                  <a:pt x="1511662" y="6858000"/>
                </a:lnTo>
                <a:lnTo>
                  <a:pt x="1481608" y="6858000"/>
                </a:lnTo>
                <a:close/>
                <a:moveTo>
                  <a:pt x="5287745" y="0"/>
                </a:moveTo>
                <a:lnTo>
                  <a:pt x="5317800" y="0"/>
                </a:lnTo>
                <a:lnTo>
                  <a:pt x="1341445" y="6858000"/>
                </a:lnTo>
                <a:lnTo>
                  <a:pt x="1311390" y="6858000"/>
                </a:lnTo>
                <a:close/>
                <a:moveTo>
                  <a:pt x="5116246" y="0"/>
                </a:moveTo>
                <a:lnTo>
                  <a:pt x="5146291" y="0"/>
                </a:lnTo>
                <a:lnTo>
                  <a:pt x="1171203" y="6858000"/>
                </a:lnTo>
                <a:lnTo>
                  <a:pt x="1141158" y="6858000"/>
                </a:lnTo>
                <a:close/>
                <a:moveTo>
                  <a:pt x="4946029" y="0"/>
                </a:moveTo>
                <a:lnTo>
                  <a:pt x="4976074" y="0"/>
                </a:lnTo>
                <a:lnTo>
                  <a:pt x="1000985" y="6858000"/>
                </a:lnTo>
                <a:lnTo>
                  <a:pt x="970940" y="6858000"/>
                </a:lnTo>
                <a:close/>
                <a:moveTo>
                  <a:pt x="4775811" y="0"/>
                </a:moveTo>
                <a:lnTo>
                  <a:pt x="4805857" y="0"/>
                </a:lnTo>
                <a:lnTo>
                  <a:pt x="830768" y="6858000"/>
                </a:lnTo>
                <a:lnTo>
                  <a:pt x="800723" y="6858000"/>
                </a:lnTo>
                <a:close/>
                <a:moveTo>
                  <a:pt x="4606874" y="0"/>
                </a:moveTo>
                <a:lnTo>
                  <a:pt x="4636930" y="0"/>
                </a:lnTo>
                <a:lnTo>
                  <a:pt x="660575" y="6858000"/>
                </a:lnTo>
                <a:lnTo>
                  <a:pt x="630521" y="6858000"/>
                </a:lnTo>
                <a:close/>
                <a:moveTo>
                  <a:pt x="4449751" y="0"/>
                </a:moveTo>
                <a:lnTo>
                  <a:pt x="4479807" y="0"/>
                </a:lnTo>
                <a:lnTo>
                  <a:pt x="503452" y="6858000"/>
                </a:lnTo>
                <a:lnTo>
                  <a:pt x="473397" y="6858000"/>
                </a:lnTo>
                <a:close/>
                <a:moveTo>
                  <a:pt x="4278220" y="0"/>
                </a:moveTo>
                <a:lnTo>
                  <a:pt x="4309589" y="0"/>
                </a:lnTo>
                <a:lnTo>
                  <a:pt x="333234" y="6858000"/>
                </a:lnTo>
                <a:lnTo>
                  <a:pt x="303164" y="6858000"/>
                </a:lnTo>
                <a:close/>
                <a:moveTo>
                  <a:pt x="4108035" y="0"/>
                </a:moveTo>
                <a:lnTo>
                  <a:pt x="4138081" y="0"/>
                </a:lnTo>
                <a:lnTo>
                  <a:pt x="162992" y="6858000"/>
                </a:lnTo>
                <a:lnTo>
                  <a:pt x="132947" y="6858000"/>
                </a:lnTo>
                <a:close/>
                <a:moveTo>
                  <a:pt x="3937818" y="0"/>
                </a:moveTo>
                <a:lnTo>
                  <a:pt x="3967863" y="0"/>
                </a:lnTo>
                <a:lnTo>
                  <a:pt x="0" y="6845534"/>
                </a:lnTo>
                <a:lnTo>
                  <a:pt x="0" y="6793699"/>
                </a:lnTo>
                <a:close/>
                <a:moveTo>
                  <a:pt x="3772821" y="0"/>
                </a:moveTo>
                <a:lnTo>
                  <a:pt x="3802873" y="0"/>
                </a:lnTo>
                <a:lnTo>
                  <a:pt x="0" y="6559815"/>
                </a:lnTo>
                <a:lnTo>
                  <a:pt x="0" y="6507369"/>
                </a:lnTo>
                <a:close/>
                <a:moveTo>
                  <a:pt x="3605066" y="0"/>
                </a:moveTo>
                <a:lnTo>
                  <a:pt x="3635265" y="0"/>
                </a:lnTo>
                <a:lnTo>
                  <a:pt x="0" y="6269423"/>
                </a:lnTo>
                <a:lnTo>
                  <a:pt x="0" y="6217053"/>
                </a:lnTo>
                <a:close/>
                <a:moveTo>
                  <a:pt x="3436279" y="0"/>
                </a:moveTo>
                <a:lnTo>
                  <a:pt x="3467665" y="0"/>
                </a:lnTo>
                <a:lnTo>
                  <a:pt x="0" y="5980297"/>
                </a:lnTo>
                <a:lnTo>
                  <a:pt x="0" y="5927830"/>
                </a:lnTo>
                <a:close/>
                <a:moveTo>
                  <a:pt x="3268666" y="0"/>
                </a:moveTo>
                <a:lnTo>
                  <a:pt x="3298776" y="0"/>
                </a:lnTo>
                <a:lnTo>
                  <a:pt x="0" y="5691094"/>
                </a:lnTo>
                <a:lnTo>
                  <a:pt x="0" y="5638884"/>
                </a:lnTo>
                <a:close/>
                <a:moveTo>
                  <a:pt x="3100975" y="0"/>
                </a:moveTo>
                <a:lnTo>
                  <a:pt x="3131166" y="0"/>
                </a:lnTo>
                <a:lnTo>
                  <a:pt x="0" y="5400705"/>
                </a:lnTo>
                <a:lnTo>
                  <a:pt x="0" y="5348380"/>
                </a:lnTo>
                <a:close/>
                <a:moveTo>
                  <a:pt x="2933446" y="0"/>
                </a:moveTo>
                <a:lnTo>
                  <a:pt x="2963567" y="0"/>
                </a:lnTo>
                <a:lnTo>
                  <a:pt x="0" y="5111580"/>
                </a:lnTo>
                <a:lnTo>
                  <a:pt x="0" y="5059155"/>
                </a:lnTo>
                <a:close/>
                <a:moveTo>
                  <a:pt x="2765803" y="0"/>
                </a:moveTo>
                <a:lnTo>
                  <a:pt x="2795967" y="0"/>
                </a:lnTo>
                <a:lnTo>
                  <a:pt x="0" y="4822454"/>
                </a:lnTo>
                <a:lnTo>
                  <a:pt x="0" y="4770203"/>
                </a:lnTo>
                <a:close/>
                <a:moveTo>
                  <a:pt x="2596921" y="0"/>
                </a:moveTo>
                <a:lnTo>
                  <a:pt x="2628352" y="0"/>
                </a:lnTo>
                <a:lnTo>
                  <a:pt x="0" y="4532079"/>
                </a:lnTo>
                <a:lnTo>
                  <a:pt x="0" y="4479559"/>
                </a:lnTo>
                <a:close/>
                <a:moveTo>
                  <a:pt x="2429297" y="0"/>
                </a:moveTo>
                <a:lnTo>
                  <a:pt x="2459470" y="0"/>
                </a:lnTo>
                <a:lnTo>
                  <a:pt x="0" y="4242851"/>
                </a:lnTo>
                <a:lnTo>
                  <a:pt x="0" y="4190604"/>
                </a:lnTo>
                <a:close/>
                <a:moveTo>
                  <a:pt x="2261780" y="0"/>
                </a:moveTo>
                <a:lnTo>
                  <a:pt x="2291854" y="0"/>
                </a:lnTo>
                <a:lnTo>
                  <a:pt x="0" y="3952481"/>
                </a:lnTo>
                <a:lnTo>
                  <a:pt x="0" y="3901348"/>
                </a:lnTo>
                <a:close/>
                <a:moveTo>
                  <a:pt x="2094178" y="0"/>
                </a:moveTo>
                <a:lnTo>
                  <a:pt x="2124254" y="0"/>
                </a:lnTo>
                <a:lnTo>
                  <a:pt x="0" y="3663357"/>
                </a:lnTo>
                <a:lnTo>
                  <a:pt x="0" y="3610980"/>
                </a:lnTo>
                <a:close/>
                <a:moveTo>
                  <a:pt x="1926494" y="0"/>
                </a:moveTo>
                <a:lnTo>
                  <a:pt x="1956655" y="0"/>
                </a:lnTo>
                <a:lnTo>
                  <a:pt x="0" y="3374237"/>
                </a:lnTo>
                <a:lnTo>
                  <a:pt x="0" y="3321914"/>
                </a:lnTo>
                <a:close/>
                <a:moveTo>
                  <a:pt x="1757631" y="0"/>
                </a:moveTo>
                <a:lnTo>
                  <a:pt x="1789033" y="0"/>
                </a:lnTo>
                <a:lnTo>
                  <a:pt x="0" y="3083889"/>
                </a:lnTo>
                <a:lnTo>
                  <a:pt x="0" y="3031469"/>
                </a:lnTo>
                <a:close/>
                <a:moveTo>
                  <a:pt x="1590004" y="0"/>
                </a:moveTo>
                <a:lnTo>
                  <a:pt x="1620160" y="0"/>
                </a:lnTo>
                <a:lnTo>
                  <a:pt x="0" y="2794619"/>
                </a:lnTo>
                <a:lnTo>
                  <a:pt x="0" y="2742344"/>
                </a:lnTo>
                <a:close/>
                <a:moveTo>
                  <a:pt x="1422417" y="0"/>
                </a:moveTo>
                <a:lnTo>
                  <a:pt x="1452562" y="0"/>
                </a:lnTo>
                <a:lnTo>
                  <a:pt x="0" y="2505497"/>
                </a:lnTo>
                <a:lnTo>
                  <a:pt x="0" y="2453154"/>
                </a:lnTo>
                <a:close/>
                <a:moveTo>
                  <a:pt x="1254833" y="0"/>
                </a:moveTo>
                <a:lnTo>
                  <a:pt x="1284934" y="0"/>
                </a:lnTo>
                <a:lnTo>
                  <a:pt x="0" y="2215175"/>
                </a:lnTo>
                <a:lnTo>
                  <a:pt x="0" y="2162874"/>
                </a:lnTo>
                <a:close/>
                <a:moveTo>
                  <a:pt x="1087194" y="0"/>
                </a:moveTo>
                <a:lnTo>
                  <a:pt x="1117331" y="0"/>
                </a:lnTo>
                <a:lnTo>
                  <a:pt x="0" y="1926064"/>
                </a:lnTo>
                <a:lnTo>
                  <a:pt x="0" y="1873759"/>
                </a:lnTo>
                <a:close/>
                <a:moveTo>
                  <a:pt x="918372" y="0"/>
                </a:moveTo>
                <a:lnTo>
                  <a:pt x="949725" y="0"/>
                </a:lnTo>
                <a:lnTo>
                  <a:pt x="0" y="1636960"/>
                </a:lnTo>
                <a:lnTo>
                  <a:pt x="0" y="1584428"/>
                </a:lnTo>
                <a:close/>
                <a:moveTo>
                  <a:pt x="750701" y="0"/>
                </a:moveTo>
                <a:lnTo>
                  <a:pt x="780840" y="0"/>
                </a:lnTo>
                <a:lnTo>
                  <a:pt x="0" y="1346434"/>
                </a:lnTo>
                <a:lnTo>
                  <a:pt x="0" y="1294155"/>
                </a:lnTo>
                <a:close/>
                <a:moveTo>
                  <a:pt x="583108" y="0"/>
                </a:moveTo>
                <a:lnTo>
                  <a:pt x="613237" y="0"/>
                </a:lnTo>
                <a:lnTo>
                  <a:pt x="0" y="1057328"/>
                </a:lnTo>
                <a:lnTo>
                  <a:pt x="0" y="1005043"/>
                </a:lnTo>
                <a:close/>
                <a:moveTo>
                  <a:pt x="415480" y="0"/>
                </a:moveTo>
                <a:lnTo>
                  <a:pt x="445631" y="0"/>
                </a:lnTo>
                <a:lnTo>
                  <a:pt x="0" y="768233"/>
                </a:lnTo>
                <a:lnTo>
                  <a:pt x="0" y="715976"/>
                </a:lnTo>
                <a:close/>
                <a:moveTo>
                  <a:pt x="247782" y="0"/>
                </a:moveTo>
                <a:lnTo>
                  <a:pt x="277928" y="0"/>
                </a:lnTo>
                <a:lnTo>
                  <a:pt x="0" y="478209"/>
                </a:lnTo>
                <a:lnTo>
                  <a:pt x="0" y="426023"/>
                </a:lnTo>
                <a:close/>
                <a:moveTo>
                  <a:pt x="79020" y="0"/>
                </a:moveTo>
                <a:lnTo>
                  <a:pt x="110247" y="0"/>
                </a:lnTo>
                <a:lnTo>
                  <a:pt x="0" y="189405"/>
                </a:lnTo>
                <a:lnTo>
                  <a:pt x="0" y="136266"/>
                </a:lnTo>
                <a:close/>
              </a:path>
            </a:pathLst>
          </a:custGeom>
          <a:solidFill>
            <a:schemeClr val="bg2">
              <a:lumMod val="75000"/>
              <a:alpha val="1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D9EFD428-52FE-3842-83D6-56D41356F03E}"/>
              </a:ext>
            </a:extLst>
          </p:cNvPr>
          <p:cNvSpPr/>
          <p:nvPr userDrawn="1"/>
        </p:nvSpPr>
        <p:spPr>
          <a:xfrm>
            <a:off x="2622550" y="3167379"/>
            <a:ext cx="6521450" cy="1611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498"/>
                </a:moveTo>
                <a:lnTo>
                  <a:pt x="21600" y="21600"/>
                </a:lnTo>
                <a:lnTo>
                  <a:pt x="21600" y="0"/>
                </a:lnTo>
                <a:lnTo>
                  <a:pt x="3113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80202-F3F2-4AC0-8936-ED6BADE0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924" y="3257550"/>
            <a:ext cx="4919663" cy="1385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57C91EF-9ECF-426B-B335-36ED8057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1350" y="4910141"/>
            <a:ext cx="5329238" cy="11795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242CDC6-C80B-4491-B1E2-366FDCB6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54C03DC-D27B-4334-B9C0-FE0B3C2E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518FF9-282A-4BBA-A731-44ABDF5A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634FB30-59CB-E249-AB01-1BB4BB4DD2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986521" cy="4607560"/>
          </a:xfrm>
          <a:custGeom>
            <a:avLst/>
            <a:gdLst>
              <a:gd name="connsiteX0" fmla="*/ 7011590 w 8986521"/>
              <a:gd name="connsiteY0" fmla="*/ 0 h 4607560"/>
              <a:gd name="connsiteX1" fmla="*/ 8986521 w 8986521"/>
              <a:gd name="connsiteY1" fmla="*/ 0 h 4607560"/>
              <a:gd name="connsiteX2" fmla="*/ 7170667 w 8986521"/>
              <a:gd name="connsiteY2" fmla="*/ 3167379 h 4607560"/>
              <a:gd name="connsiteX3" fmla="*/ 5194854 w 8986521"/>
              <a:gd name="connsiteY3" fmla="*/ 3167379 h 4607560"/>
              <a:gd name="connsiteX4" fmla="*/ 4871679 w 8986521"/>
              <a:gd name="connsiteY4" fmla="*/ 0 h 4607560"/>
              <a:gd name="connsiteX5" fmla="*/ 6847842 w 8986521"/>
              <a:gd name="connsiteY5" fmla="*/ 0 h 4607560"/>
              <a:gd name="connsiteX6" fmla="*/ 5125762 w 8986521"/>
              <a:gd name="connsiteY6" fmla="*/ 2959100 h 4607560"/>
              <a:gd name="connsiteX7" fmla="*/ 3149599 w 8986521"/>
              <a:gd name="connsiteY7" fmla="*/ 2959100 h 4607560"/>
              <a:gd name="connsiteX8" fmla="*/ 2706376 w 8986521"/>
              <a:gd name="connsiteY8" fmla="*/ 0 h 4607560"/>
              <a:gd name="connsiteX9" fmla="*/ 4682492 w 8986521"/>
              <a:gd name="connsiteY9" fmla="*/ 0 h 4607560"/>
              <a:gd name="connsiteX10" fmla="*/ 2039615 w 8986521"/>
              <a:gd name="connsiteY10" fmla="*/ 4607560 h 4607560"/>
              <a:gd name="connsiteX11" fmla="*/ 63498 w 8986521"/>
              <a:gd name="connsiteY11" fmla="*/ 4607560 h 4607560"/>
              <a:gd name="connsiteX12" fmla="*/ 570286 w 8986521"/>
              <a:gd name="connsiteY12" fmla="*/ 0 h 4607560"/>
              <a:gd name="connsiteX13" fmla="*/ 2545078 w 8986521"/>
              <a:gd name="connsiteY13" fmla="*/ 0 h 4607560"/>
              <a:gd name="connsiteX14" fmla="*/ 822908 w 8986521"/>
              <a:gd name="connsiteY14" fmla="*/ 2959100 h 4607560"/>
              <a:gd name="connsiteX15" fmla="*/ 0 w 8986521"/>
              <a:gd name="connsiteY15" fmla="*/ 2959100 h 4607560"/>
              <a:gd name="connsiteX16" fmla="*/ 0 w 8986521"/>
              <a:gd name="connsiteY16" fmla="*/ 979105 h 460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86521" h="4607560">
                <a:moveTo>
                  <a:pt x="7011590" y="0"/>
                </a:moveTo>
                <a:lnTo>
                  <a:pt x="8986521" y="0"/>
                </a:lnTo>
                <a:lnTo>
                  <a:pt x="7170667" y="3167379"/>
                </a:lnTo>
                <a:lnTo>
                  <a:pt x="5194854" y="3167379"/>
                </a:lnTo>
                <a:close/>
                <a:moveTo>
                  <a:pt x="4871679" y="0"/>
                </a:moveTo>
                <a:lnTo>
                  <a:pt x="6847842" y="0"/>
                </a:lnTo>
                <a:lnTo>
                  <a:pt x="5125762" y="2959100"/>
                </a:lnTo>
                <a:lnTo>
                  <a:pt x="3149599" y="2959100"/>
                </a:lnTo>
                <a:close/>
                <a:moveTo>
                  <a:pt x="2706376" y="0"/>
                </a:moveTo>
                <a:lnTo>
                  <a:pt x="4682492" y="0"/>
                </a:lnTo>
                <a:lnTo>
                  <a:pt x="2039615" y="4607560"/>
                </a:lnTo>
                <a:lnTo>
                  <a:pt x="63498" y="4607560"/>
                </a:lnTo>
                <a:close/>
                <a:moveTo>
                  <a:pt x="570286" y="0"/>
                </a:moveTo>
                <a:lnTo>
                  <a:pt x="2545078" y="0"/>
                </a:lnTo>
                <a:lnTo>
                  <a:pt x="822908" y="2959100"/>
                </a:lnTo>
                <a:lnTo>
                  <a:pt x="0" y="2959100"/>
                </a:lnTo>
                <a:lnTo>
                  <a:pt x="0" y="979105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EE8396A7-51DD-418D-89EC-D1752491FF97}"/>
              </a:ext>
            </a:extLst>
          </p:cNvPr>
          <p:cNvSpPr/>
          <p:nvPr userDrawn="1"/>
        </p:nvSpPr>
        <p:spPr>
          <a:xfrm>
            <a:off x="1" y="0"/>
            <a:ext cx="9143999" cy="6858000"/>
          </a:xfrm>
          <a:custGeom>
            <a:avLst/>
            <a:gdLst>
              <a:gd name="connsiteX0" fmla="*/ 9143999 w 9143999"/>
              <a:gd name="connsiteY0" fmla="*/ 6655062 h 6858000"/>
              <a:gd name="connsiteX1" fmla="*/ 9143999 w 9143999"/>
              <a:gd name="connsiteY1" fmla="*/ 6707149 h 6858000"/>
              <a:gd name="connsiteX2" fmla="*/ 9056159 w 9143999"/>
              <a:gd name="connsiteY2" fmla="*/ 6858000 h 6858000"/>
              <a:gd name="connsiteX3" fmla="*/ 9025976 w 9143999"/>
              <a:gd name="connsiteY3" fmla="*/ 6858000 h 6858000"/>
              <a:gd name="connsiteX4" fmla="*/ 9143999 w 9143999"/>
              <a:gd name="connsiteY4" fmla="*/ 6385516 h 6858000"/>
              <a:gd name="connsiteX5" fmla="*/ 9143999 w 9143999"/>
              <a:gd name="connsiteY5" fmla="*/ 6437702 h 6858000"/>
              <a:gd name="connsiteX6" fmla="*/ 8899694 w 9143999"/>
              <a:gd name="connsiteY6" fmla="*/ 6858000 h 6858000"/>
              <a:gd name="connsiteX7" fmla="*/ 8869552 w 9143999"/>
              <a:gd name="connsiteY7" fmla="*/ 6858000 h 6858000"/>
              <a:gd name="connsiteX8" fmla="*/ 9143999 w 9143999"/>
              <a:gd name="connsiteY8" fmla="*/ 6093299 h 6858000"/>
              <a:gd name="connsiteX9" fmla="*/ 9143999 w 9143999"/>
              <a:gd name="connsiteY9" fmla="*/ 6145537 h 6858000"/>
              <a:gd name="connsiteX10" fmla="*/ 8730208 w 9143999"/>
              <a:gd name="connsiteY10" fmla="*/ 6858000 h 6858000"/>
              <a:gd name="connsiteX11" fmla="*/ 8700063 w 9143999"/>
              <a:gd name="connsiteY11" fmla="*/ 6858000 h 6858000"/>
              <a:gd name="connsiteX12" fmla="*/ 9143999 w 9143999"/>
              <a:gd name="connsiteY12" fmla="*/ 5801232 h 6858000"/>
              <a:gd name="connsiteX13" fmla="*/ 9143999 w 9143999"/>
              <a:gd name="connsiteY13" fmla="*/ 5853520 h 6858000"/>
              <a:gd name="connsiteX14" fmla="*/ 8561417 w 9143999"/>
              <a:gd name="connsiteY14" fmla="*/ 6858000 h 6858000"/>
              <a:gd name="connsiteX15" fmla="*/ 8531297 w 9143999"/>
              <a:gd name="connsiteY15" fmla="*/ 6858000 h 6858000"/>
              <a:gd name="connsiteX16" fmla="*/ 9143999 w 9143999"/>
              <a:gd name="connsiteY16" fmla="*/ 5510885 h 6858000"/>
              <a:gd name="connsiteX17" fmla="*/ 9143999 w 9143999"/>
              <a:gd name="connsiteY17" fmla="*/ 5563413 h 6858000"/>
              <a:gd name="connsiteX18" fmla="*/ 8393269 w 9143999"/>
              <a:gd name="connsiteY18" fmla="*/ 6858000 h 6858000"/>
              <a:gd name="connsiteX19" fmla="*/ 8361911 w 9143999"/>
              <a:gd name="connsiteY19" fmla="*/ 6858000 h 6858000"/>
              <a:gd name="connsiteX20" fmla="*/ 9143999 w 9143999"/>
              <a:gd name="connsiteY20" fmla="*/ 5205516 h 6858000"/>
              <a:gd name="connsiteX21" fmla="*/ 9143999 w 9143999"/>
              <a:gd name="connsiteY21" fmla="*/ 5256647 h 6858000"/>
              <a:gd name="connsiteX22" fmla="*/ 8214921 w 9143999"/>
              <a:gd name="connsiteY22" fmla="*/ 6858000 h 6858000"/>
              <a:gd name="connsiteX23" fmla="*/ 8184846 w 9143999"/>
              <a:gd name="connsiteY23" fmla="*/ 6858000 h 6858000"/>
              <a:gd name="connsiteX24" fmla="*/ 9143999 w 9143999"/>
              <a:gd name="connsiteY24" fmla="*/ 4935910 h 6858000"/>
              <a:gd name="connsiteX25" fmla="*/ 9143999 w 9143999"/>
              <a:gd name="connsiteY25" fmla="*/ 4988217 h 6858000"/>
              <a:gd name="connsiteX26" fmla="*/ 8059336 w 9143999"/>
              <a:gd name="connsiteY26" fmla="*/ 6858000 h 6858000"/>
              <a:gd name="connsiteX27" fmla="*/ 8029204 w 9143999"/>
              <a:gd name="connsiteY27" fmla="*/ 6858000 h 6858000"/>
              <a:gd name="connsiteX28" fmla="*/ 9143999 w 9143999"/>
              <a:gd name="connsiteY28" fmla="*/ 4643586 h 6858000"/>
              <a:gd name="connsiteX29" fmla="*/ 9143999 w 9143999"/>
              <a:gd name="connsiteY29" fmla="*/ 4695860 h 6858000"/>
              <a:gd name="connsiteX30" fmla="*/ 7889882 w 9143999"/>
              <a:gd name="connsiteY30" fmla="*/ 6858000 h 6858000"/>
              <a:gd name="connsiteX31" fmla="*/ 7859743 w 9143999"/>
              <a:gd name="connsiteY31" fmla="*/ 6858000 h 6858000"/>
              <a:gd name="connsiteX32" fmla="*/ 9143999 w 9143999"/>
              <a:gd name="connsiteY32" fmla="*/ 4351361 h 6858000"/>
              <a:gd name="connsiteX33" fmla="*/ 9143999 w 9143999"/>
              <a:gd name="connsiteY33" fmla="*/ 4403721 h 6858000"/>
              <a:gd name="connsiteX34" fmla="*/ 7721166 w 9143999"/>
              <a:gd name="connsiteY34" fmla="*/ 6858000 h 6858000"/>
              <a:gd name="connsiteX35" fmla="*/ 7691017 w 9143999"/>
              <a:gd name="connsiteY35" fmla="*/ 6858000 h 6858000"/>
              <a:gd name="connsiteX36" fmla="*/ 9143999 w 9143999"/>
              <a:gd name="connsiteY36" fmla="*/ 4061129 h 6858000"/>
              <a:gd name="connsiteX37" fmla="*/ 9143999 w 9143999"/>
              <a:gd name="connsiteY37" fmla="*/ 4113615 h 6858000"/>
              <a:gd name="connsiteX38" fmla="*/ 7553015 w 9143999"/>
              <a:gd name="connsiteY38" fmla="*/ 6858000 h 6858000"/>
              <a:gd name="connsiteX39" fmla="*/ 7521595 w 9143999"/>
              <a:gd name="connsiteY39" fmla="*/ 6858000 h 6858000"/>
              <a:gd name="connsiteX40" fmla="*/ 9143999 w 9143999"/>
              <a:gd name="connsiteY40" fmla="*/ 3768807 h 6858000"/>
              <a:gd name="connsiteX41" fmla="*/ 9143999 w 9143999"/>
              <a:gd name="connsiteY41" fmla="*/ 3821042 h 6858000"/>
              <a:gd name="connsiteX42" fmla="*/ 7382266 w 9143999"/>
              <a:gd name="connsiteY42" fmla="*/ 6858000 h 6858000"/>
              <a:gd name="connsiteX43" fmla="*/ 7352133 w 9143999"/>
              <a:gd name="connsiteY43" fmla="*/ 6858000 h 6858000"/>
              <a:gd name="connsiteX44" fmla="*/ 9143999 w 9143999"/>
              <a:gd name="connsiteY44" fmla="*/ 3476554 h 6858000"/>
              <a:gd name="connsiteX45" fmla="*/ 9143999 w 9143999"/>
              <a:gd name="connsiteY45" fmla="*/ 3528863 h 6858000"/>
              <a:gd name="connsiteX46" fmla="*/ 7213561 w 9143999"/>
              <a:gd name="connsiteY46" fmla="*/ 6858000 h 6858000"/>
              <a:gd name="connsiteX47" fmla="*/ 7183413 w 9143999"/>
              <a:gd name="connsiteY47" fmla="*/ 6858000 h 6858000"/>
              <a:gd name="connsiteX48" fmla="*/ 9143999 w 9143999"/>
              <a:gd name="connsiteY48" fmla="*/ 3193724 h 6858000"/>
              <a:gd name="connsiteX49" fmla="*/ 9143999 w 9143999"/>
              <a:gd name="connsiteY49" fmla="*/ 3246112 h 6858000"/>
              <a:gd name="connsiteX50" fmla="*/ 7049541 w 9143999"/>
              <a:gd name="connsiteY50" fmla="*/ 6858000 h 6858000"/>
              <a:gd name="connsiteX51" fmla="*/ 7019462 w 9143999"/>
              <a:gd name="connsiteY51" fmla="*/ 6858000 h 6858000"/>
              <a:gd name="connsiteX52" fmla="*/ 9143999 w 9143999"/>
              <a:gd name="connsiteY52" fmla="*/ 2901390 h 6858000"/>
              <a:gd name="connsiteX53" fmla="*/ 9143999 w 9143999"/>
              <a:gd name="connsiteY53" fmla="*/ 2953684 h 6858000"/>
              <a:gd name="connsiteX54" fmla="*/ 6880109 w 9143999"/>
              <a:gd name="connsiteY54" fmla="*/ 6858000 h 6858000"/>
              <a:gd name="connsiteX55" fmla="*/ 6850002 w 9143999"/>
              <a:gd name="connsiteY55" fmla="*/ 6858000 h 6858000"/>
              <a:gd name="connsiteX56" fmla="*/ 9143999 w 9143999"/>
              <a:gd name="connsiteY56" fmla="*/ 2611270 h 6858000"/>
              <a:gd name="connsiteX57" fmla="*/ 9143999 w 9143999"/>
              <a:gd name="connsiteY57" fmla="*/ 2663675 h 6858000"/>
              <a:gd name="connsiteX58" fmla="*/ 6712726 w 9143999"/>
              <a:gd name="connsiteY58" fmla="*/ 6858000 h 6858000"/>
              <a:gd name="connsiteX59" fmla="*/ 6681311 w 9143999"/>
              <a:gd name="connsiteY59" fmla="*/ 6858000 h 6858000"/>
              <a:gd name="connsiteX60" fmla="*/ 9143999 w 9143999"/>
              <a:gd name="connsiteY60" fmla="*/ 2318941 h 6858000"/>
              <a:gd name="connsiteX61" fmla="*/ 9143999 w 9143999"/>
              <a:gd name="connsiteY61" fmla="*/ 2371221 h 6858000"/>
              <a:gd name="connsiteX62" fmla="*/ 6541924 w 9143999"/>
              <a:gd name="connsiteY62" fmla="*/ 6858000 h 6858000"/>
              <a:gd name="connsiteX63" fmla="*/ 6511851 w 9143999"/>
              <a:gd name="connsiteY63" fmla="*/ 6858000 h 6858000"/>
              <a:gd name="connsiteX64" fmla="*/ 9143999 w 9143999"/>
              <a:gd name="connsiteY64" fmla="*/ 2026610 h 6858000"/>
              <a:gd name="connsiteX65" fmla="*/ 9143999 w 9143999"/>
              <a:gd name="connsiteY65" fmla="*/ 2077577 h 6858000"/>
              <a:gd name="connsiteX66" fmla="*/ 6372464 w 9143999"/>
              <a:gd name="connsiteY66" fmla="*/ 6858000 h 6858000"/>
              <a:gd name="connsiteX67" fmla="*/ 6342392 w 9143999"/>
              <a:gd name="connsiteY67" fmla="*/ 6858000 h 6858000"/>
              <a:gd name="connsiteX68" fmla="*/ 9143999 w 9143999"/>
              <a:gd name="connsiteY68" fmla="*/ 1756910 h 6858000"/>
              <a:gd name="connsiteX69" fmla="*/ 9143999 w 9143999"/>
              <a:gd name="connsiteY69" fmla="*/ 1809219 h 6858000"/>
              <a:gd name="connsiteX70" fmla="*/ 6216959 w 9143999"/>
              <a:gd name="connsiteY70" fmla="*/ 6858000 h 6858000"/>
              <a:gd name="connsiteX71" fmla="*/ 6186771 w 9143999"/>
              <a:gd name="connsiteY71" fmla="*/ 6858000 h 6858000"/>
              <a:gd name="connsiteX72" fmla="*/ 9143999 w 9143999"/>
              <a:gd name="connsiteY72" fmla="*/ 1464575 h 6858000"/>
              <a:gd name="connsiteX73" fmla="*/ 9143999 w 9143999"/>
              <a:gd name="connsiteY73" fmla="*/ 1516781 h 6858000"/>
              <a:gd name="connsiteX74" fmla="*/ 6047432 w 9143999"/>
              <a:gd name="connsiteY74" fmla="*/ 6858000 h 6858000"/>
              <a:gd name="connsiteX75" fmla="*/ 6017312 w 9143999"/>
              <a:gd name="connsiteY75" fmla="*/ 6858000 h 6858000"/>
              <a:gd name="connsiteX76" fmla="*/ 9143999 w 9143999"/>
              <a:gd name="connsiteY76" fmla="*/ 1174419 h 6858000"/>
              <a:gd name="connsiteX77" fmla="*/ 9143999 w 9143999"/>
              <a:gd name="connsiteY77" fmla="*/ 1225522 h 6858000"/>
              <a:gd name="connsiteX78" fmla="*/ 5879340 w 9143999"/>
              <a:gd name="connsiteY78" fmla="*/ 6858000 h 6858000"/>
              <a:gd name="connsiteX79" fmla="*/ 5847872 w 9143999"/>
              <a:gd name="connsiteY79" fmla="*/ 6858000 h 6858000"/>
              <a:gd name="connsiteX80" fmla="*/ 9143999 w 9143999"/>
              <a:gd name="connsiteY80" fmla="*/ 869046 h 6858000"/>
              <a:gd name="connsiteX81" fmla="*/ 9143999 w 9143999"/>
              <a:gd name="connsiteY81" fmla="*/ 921335 h 6858000"/>
              <a:gd name="connsiteX82" fmla="*/ 5701731 w 9143999"/>
              <a:gd name="connsiteY82" fmla="*/ 6858000 h 6858000"/>
              <a:gd name="connsiteX83" fmla="*/ 5671574 w 9143999"/>
              <a:gd name="connsiteY83" fmla="*/ 6858000 h 6858000"/>
              <a:gd name="connsiteX84" fmla="*/ 9143999 w 9143999"/>
              <a:gd name="connsiteY84" fmla="*/ 576713 h 6858000"/>
              <a:gd name="connsiteX85" fmla="*/ 9143999 w 9143999"/>
              <a:gd name="connsiteY85" fmla="*/ 628980 h 6858000"/>
              <a:gd name="connsiteX86" fmla="*/ 5532252 w 9143999"/>
              <a:gd name="connsiteY86" fmla="*/ 6858000 h 6858000"/>
              <a:gd name="connsiteX87" fmla="*/ 5502116 w 9143999"/>
              <a:gd name="connsiteY87" fmla="*/ 6858000 h 6858000"/>
              <a:gd name="connsiteX88" fmla="*/ 9143999 w 9143999"/>
              <a:gd name="connsiteY88" fmla="*/ 284417 h 6858000"/>
              <a:gd name="connsiteX89" fmla="*/ 9143999 w 9143999"/>
              <a:gd name="connsiteY89" fmla="*/ 336776 h 6858000"/>
              <a:gd name="connsiteX90" fmla="*/ 5363580 w 9143999"/>
              <a:gd name="connsiteY90" fmla="*/ 6858000 h 6858000"/>
              <a:gd name="connsiteX91" fmla="*/ 5333404 w 9143999"/>
              <a:gd name="connsiteY91" fmla="*/ 6858000 h 6858000"/>
              <a:gd name="connsiteX92" fmla="*/ 9143999 w 9143999"/>
              <a:gd name="connsiteY92" fmla="*/ 8782 h 6858000"/>
              <a:gd name="connsiteX93" fmla="*/ 9143999 w 9143999"/>
              <a:gd name="connsiteY93" fmla="*/ 60616 h 6858000"/>
              <a:gd name="connsiteX94" fmla="*/ 5204046 w 9143999"/>
              <a:gd name="connsiteY94" fmla="*/ 6858000 h 6858000"/>
              <a:gd name="connsiteX95" fmla="*/ 5174000 w 9143999"/>
              <a:gd name="connsiteY95" fmla="*/ 6858000 h 6858000"/>
              <a:gd name="connsiteX96" fmla="*/ 8978871 w 9143999"/>
              <a:gd name="connsiteY96" fmla="*/ 0 h 6858000"/>
              <a:gd name="connsiteX97" fmla="*/ 9008917 w 9143999"/>
              <a:gd name="connsiteY97" fmla="*/ 0 h 6858000"/>
              <a:gd name="connsiteX98" fmla="*/ 5033828 w 9143999"/>
              <a:gd name="connsiteY98" fmla="*/ 6858000 h 6858000"/>
              <a:gd name="connsiteX99" fmla="*/ 5003783 w 9143999"/>
              <a:gd name="connsiteY99" fmla="*/ 6858000 h 6858000"/>
              <a:gd name="connsiteX100" fmla="*/ 8809936 w 9143999"/>
              <a:gd name="connsiteY100" fmla="*/ 0 h 6858000"/>
              <a:gd name="connsiteX101" fmla="*/ 8839991 w 9143999"/>
              <a:gd name="connsiteY101" fmla="*/ 0 h 6858000"/>
              <a:gd name="connsiteX102" fmla="*/ 4863636 w 9143999"/>
              <a:gd name="connsiteY102" fmla="*/ 6858000 h 6858000"/>
              <a:gd name="connsiteX103" fmla="*/ 4833581 w 9143999"/>
              <a:gd name="connsiteY103" fmla="*/ 6858000 h 6858000"/>
              <a:gd name="connsiteX104" fmla="*/ 8639719 w 9143999"/>
              <a:gd name="connsiteY104" fmla="*/ 0 h 6858000"/>
              <a:gd name="connsiteX105" fmla="*/ 8669773 w 9143999"/>
              <a:gd name="connsiteY105" fmla="*/ 0 h 6858000"/>
              <a:gd name="connsiteX106" fmla="*/ 4693418 w 9143999"/>
              <a:gd name="connsiteY106" fmla="*/ 6858000 h 6858000"/>
              <a:gd name="connsiteX107" fmla="*/ 4663364 w 9143999"/>
              <a:gd name="connsiteY107" fmla="*/ 6858000 h 6858000"/>
              <a:gd name="connsiteX108" fmla="*/ 8468219 w 9143999"/>
              <a:gd name="connsiteY108" fmla="*/ 0 h 6858000"/>
              <a:gd name="connsiteX109" fmla="*/ 8498265 w 9143999"/>
              <a:gd name="connsiteY109" fmla="*/ 0 h 6858000"/>
              <a:gd name="connsiteX110" fmla="*/ 4523177 w 9143999"/>
              <a:gd name="connsiteY110" fmla="*/ 6858000 h 6858000"/>
              <a:gd name="connsiteX111" fmla="*/ 4493131 w 9143999"/>
              <a:gd name="connsiteY111" fmla="*/ 6858000 h 6858000"/>
              <a:gd name="connsiteX112" fmla="*/ 8311096 w 9143999"/>
              <a:gd name="connsiteY112" fmla="*/ 0 h 6858000"/>
              <a:gd name="connsiteX113" fmla="*/ 8341141 w 9143999"/>
              <a:gd name="connsiteY113" fmla="*/ 0 h 6858000"/>
              <a:gd name="connsiteX114" fmla="*/ 4366053 w 9143999"/>
              <a:gd name="connsiteY114" fmla="*/ 6858000 h 6858000"/>
              <a:gd name="connsiteX115" fmla="*/ 4336008 w 9143999"/>
              <a:gd name="connsiteY115" fmla="*/ 6858000 h 6858000"/>
              <a:gd name="connsiteX116" fmla="*/ 8140878 w 9143999"/>
              <a:gd name="connsiteY116" fmla="*/ 0 h 6858000"/>
              <a:gd name="connsiteX117" fmla="*/ 8170924 w 9143999"/>
              <a:gd name="connsiteY117" fmla="*/ 0 h 6858000"/>
              <a:gd name="connsiteX118" fmla="*/ 4195835 w 9143999"/>
              <a:gd name="connsiteY118" fmla="*/ 6858000 h 6858000"/>
              <a:gd name="connsiteX119" fmla="*/ 4165790 w 9143999"/>
              <a:gd name="connsiteY119" fmla="*/ 6858000 h 6858000"/>
              <a:gd name="connsiteX120" fmla="*/ 7971943 w 9143999"/>
              <a:gd name="connsiteY120" fmla="*/ 0 h 6858000"/>
              <a:gd name="connsiteX121" fmla="*/ 8001997 w 9143999"/>
              <a:gd name="connsiteY121" fmla="*/ 0 h 6858000"/>
              <a:gd name="connsiteX122" fmla="*/ 4025642 w 9143999"/>
              <a:gd name="connsiteY122" fmla="*/ 6858000 h 6858000"/>
              <a:gd name="connsiteX123" fmla="*/ 3995588 w 9143999"/>
              <a:gd name="connsiteY123" fmla="*/ 6858000 h 6858000"/>
              <a:gd name="connsiteX124" fmla="*/ 7801725 w 9143999"/>
              <a:gd name="connsiteY124" fmla="*/ 0 h 6858000"/>
              <a:gd name="connsiteX125" fmla="*/ 7831780 w 9143999"/>
              <a:gd name="connsiteY125" fmla="*/ 0 h 6858000"/>
              <a:gd name="connsiteX126" fmla="*/ 3855425 w 9143999"/>
              <a:gd name="connsiteY126" fmla="*/ 6858000 h 6858000"/>
              <a:gd name="connsiteX127" fmla="*/ 3825371 w 9143999"/>
              <a:gd name="connsiteY127" fmla="*/ 6858000 h 6858000"/>
              <a:gd name="connsiteX128" fmla="*/ 7630226 w 9143999"/>
              <a:gd name="connsiteY128" fmla="*/ 0 h 6858000"/>
              <a:gd name="connsiteX129" fmla="*/ 7660271 w 9143999"/>
              <a:gd name="connsiteY129" fmla="*/ 0 h 6858000"/>
              <a:gd name="connsiteX130" fmla="*/ 3685183 w 9143999"/>
              <a:gd name="connsiteY130" fmla="*/ 6858000 h 6858000"/>
              <a:gd name="connsiteX131" fmla="*/ 3655138 w 9143999"/>
              <a:gd name="connsiteY131" fmla="*/ 6858000 h 6858000"/>
              <a:gd name="connsiteX132" fmla="*/ 7460009 w 9143999"/>
              <a:gd name="connsiteY132" fmla="*/ 0 h 6858000"/>
              <a:gd name="connsiteX133" fmla="*/ 7490054 w 9143999"/>
              <a:gd name="connsiteY133" fmla="*/ 0 h 6858000"/>
              <a:gd name="connsiteX134" fmla="*/ 3514966 w 9143999"/>
              <a:gd name="connsiteY134" fmla="*/ 6858000 h 6858000"/>
              <a:gd name="connsiteX135" fmla="*/ 3484920 w 9143999"/>
              <a:gd name="connsiteY135" fmla="*/ 6858000 h 6858000"/>
              <a:gd name="connsiteX136" fmla="*/ 7302885 w 9143999"/>
              <a:gd name="connsiteY136" fmla="*/ 0 h 6858000"/>
              <a:gd name="connsiteX137" fmla="*/ 7332930 w 9143999"/>
              <a:gd name="connsiteY137" fmla="*/ 0 h 6858000"/>
              <a:gd name="connsiteX138" fmla="*/ 3357842 w 9143999"/>
              <a:gd name="connsiteY138" fmla="*/ 6858000 h 6858000"/>
              <a:gd name="connsiteX139" fmla="*/ 3327796 w 9143999"/>
              <a:gd name="connsiteY139" fmla="*/ 6858000 h 6858000"/>
              <a:gd name="connsiteX140" fmla="*/ 7133949 w 9143999"/>
              <a:gd name="connsiteY140" fmla="*/ 0 h 6858000"/>
              <a:gd name="connsiteX141" fmla="*/ 7164004 w 9143999"/>
              <a:gd name="connsiteY141" fmla="*/ 0 h 6858000"/>
              <a:gd name="connsiteX142" fmla="*/ 3187649 w 9143999"/>
              <a:gd name="connsiteY142" fmla="*/ 6858000 h 6858000"/>
              <a:gd name="connsiteX143" fmla="*/ 3157595 w 9143999"/>
              <a:gd name="connsiteY143" fmla="*/ 6858000 h 6858000"/>
              <a:gd name="connsiteX144" fmla="*/ 6963732 w 9143999"/>
              <a:gd name="connsiteY144" fmla="*/ 0 h 6858000"/>
              <a:gd name="connsiteX145" fmla="*/ 6993786 w 9143999"/>
              <a:gd name="connsiteY145" fmla="*/ 0 h 6858000"/>
              <a:gd name="connsiteX146" fmla="*/ 3017432 w 9143999"/>
              <a:gd name="connsiteY146" fmla="*/ 6858000 h 6858000"/>
              <a:gd name="connsiteX147" fmla="*/ 2987377 w 9143999"/>
              <a:gd name="connsiteY147" fmla="*/ 6858000 h 6858000"/>
              <a:gd name="connsiteX148" fmla="*/ 6792233 w 9143999"/>
              <a:gd name="connsiteY148" fmla="*/ 0 h 6858000"/>
              <a:gd name="connsiteX149" fmla="*/ 6822278 w 9143999"/>
              <a:gd name="connsiteY149" fmla="*/ 0 h 6858000"/>
              <a:gd name="connsiteX150" fmla="*/ 2847190 w 9143999"/>
              <a:gd name="connsiteY150" fmla="*/ 6858000 h 6858000"/>
              <a:gd name="connsiteX151" fmla="*/ 2817144 w 9143999"/>
              <a:gd name="connsiteY151" fmla="*/ 6858000 h 6858000"/>
              <a:gd name="connsiteX152" fmla="*/ 6622015 w 9143999"/>
              <a:gd name="connsiteY152" fmla="*/ 0 h 6858000"/>
              <a:gd name="connsiteX153" fmla="*/ 6652061 w 9143999"/>
              <a:gd name="connsiteY153" fmla="*/ 0 h 6858000"/>
              <a:gd name="connsiteX154" fmla="*/ 2676972 w 9143999"/>
              <a:gd name="connsiteY154" fmla="*/ 6858000 h 6858000"/>
              <a:gd name="connsiteX155" fmla="*/ 2646927 w 9143999"/>
              <a:gd name="connsiteY155" fmla="*/ 6858000 h 6858000"/>
              <a:gd name="connsiteX156" fmla="*/ 6464892 w 9143999"/>
              <a:gd name="connsiteY156" fmla="*/ 0 h 6858000"/>
              <a:gd name="connsiteX157" fmla="*/ 6494937 w 9143999"/>
              <a:gd name="connsiteY157" fmla="*/ 0 h 6858000"/>
              <a:gd name="connsiteX158" fmla="*/ 2519848 w 9143999"/>
              <a:gd name="connsiteY158" fmla="*/ 6858000 h 6858000"/>
              <a:gd name="connsiteX159" fmla="*/ 2489803 w 9143999"/>
              <a:gd name="connsiteY159" fmla="*/ 6858000 h 6858000"/>
              <a:gd name="connsiteX160" fmla="*/ 6295956 w 9143999"/>
              <a:gd name="connsiteY160" fmla="*/ 0 h 6858000"/>
              <a:gd name="connsiteX161" fmla="*/ 6326010 w 9143999"/>
              <a:gd name="connsiteY161" fmla="*/ 0 h 6858000"/>
              <a:gd name="connsiteX162" fmla="*/ 2349656 w 9143999"/>
              <a:gd name="connsiteY162" fmla="*/ 6858000 h 6858000"/>
              <a:gd name="connsiteX163" fmla="*/ 2319601 w 9143999"/>
              <a:gd name="connsiteY163" fmla="*/ 6858000 h 6858000"/>
              <a:gd name="connsiteX164" fmla="*/ 6125738 w 9143999"/>
              <a:gd name="connsiteY164" fmla="*/ 0 h 6858000"/>
              <a:gd name="connsiteX165" fmla="*/ 6155793 w 9143999"/>
              <a:gd name="connsiteY165" fmla="*/ 0 h 6858000"/>
              <a:gd name="connsiteX166" fmla="*/ 2179438 w 9143999"/>
              <a:gd name="connsiteY166" fmla="*/ 6858000 h 6858000"/>
              <a:gd name="connsiteX167" fmla="*/ 2149384 w 9143999"/>
              <a:gd name="connsiteY167" fmla="*/ 6858000 h 6858000"/>
              <a:gd name="connsiteX168" fmla="*/ 5954239 w 9143999"/>
              <a:gd name="connsiteY168" fmla="*/ 0 h 6858000"/>
              <a:gd name="connsiteX169" fmla="*/ 5984285 w 9143999"/>
              <a:gd name="connsiteY169" fmla="*/ 0 h 6858000"/>
              <a:gd name="connsiteX170" fmla="*/ 2009196 w 9143999"/>
              <a:gd name="connsiteY170" fmla="*/ 6858000 h 6858000"/>
              <a:gd name="connsiteX171" fmla="*/ 1979151 w 9143999"/>
              <a:gd name="connsiteY171" fmla="*/ 6858000 h 6858000"/>
              <a:gd name="connsiteX172" fmla="*/ 5784022 w 9143999"/>
              <a:gd name="connsiteY172" fmla="*/ 0 h 6858000"/>
              <a:gd name="connsiteX173" fmla="*/ 5814067 w 9143999"/>
              <a:gd name="connsiteY173" fmla="*/ 0 h 6858000"/>
              <a:gd name="connsiteX174" fmla="*/ 1838979 w 9143999"/>
              <a:gd name="connsiteY174" fmla="*/ 6858000 h 6858000"/>
              <a:gd name="connsiteX175" fmla="*/ 1808934 w 9143999"/>
              <a:gd name="connsiteY175" fmla="*/ 6858000 h 6858000"/>
              <a:gd name="connsiteX176" fmla="*/ 5613805 w 9143999"/>
              <a:gd name="connsiteY176" fmla="*/ 0 h 6858000"/>
              <a:gd name="connsiteX177" fmla="*/ 5643850 w 9143999"/>
              <a:gd name="connsiteY177" fmla="*/ 0 h 6858000"/>
              <a:gd name="connsiteX178" fmla="*/ 1668761 w 9143999"/>
              <a:gd name="connsiteY178" fmla="*/ 6858000 h 6858000"/>
              <a:gd name="connsiteX179" fmla="*/ 1638716 w 9143999"/>
              <a:gd name="connsiteY179" fmla="*/ 6858000 h 6858000"/>
              <a:gd name="connsiteX180" fmla="*/ 5457962 w 9143999"/>
              <a:gd name="connsiteY180" fmla="*/ 0 h 6858000"/>
              <a:gd name="connsiteX181" fmla="*/ 5488017 w 9143999"/>
              <a:gd name="connsiteY181" fmla="*/ 0 h 6858000"/>
              <a:gd name="connsiteX182" fmla="*/ 1511662 w 9143999"/>
              <a:gd name="connsiteY182" fmla="*/ 6858000 h 6858000"/>
              <a:gd name="connsiteX183" fmla="*/ 1481608 w 9143999"/>
              <a:gd name="connsiteY183" fmla="*/ 6858000 h 6858000"/>
              <a:gd name="connsiteX184" fmla="*/ 5287745 w 9143999"/>
              <a:gd name="connsiteY184" fmla="*/ 0 h 6858000"/>
              <a:gd name="connsiteX185" fmla="*/ 5317800 w 9143999"/>
              <a:gd name="connsiteY185" fmla="*/ 0 h 6858000"/>
              <a:gd name="connsiteX186" fmla="*/ 1341445 w 9143999"/>
              <a:gd name="connsiteY186" fmla="*/ 6858000 h 6858000"/>
              <a:gd name="connsiteX187" fmla="*/ 1311390 w 9143999"/>
              <a:gd name="connsiteY187" fmla="*/ 6858000 h 6858000"/>
              <a:gd name="connsiteX188" fmla="*/ 5116246 w 9143999"/>
              <a:gd name="connsiteY188" fmla="*/ 0 h 6858000"/>
              <a:gd name="connsiteX189" fmla="*/ 5146291 w 9143999"/>
              <a:gd name="connsiteY189" fmla="*/ 0 h 6858000"/>
              <a:gd name="connsiteX190" fmla="*/ 1171203 w 9143999"/>
              <a:gd name="connsiteY190" fmla="*/ 6858000 h 6858000"/>
              <a:gd name="connsiteX191" fmla="*/ 1141158 w 9143999"/>
              <a:gd name="connsiteY191" fmla="*/ 6858000 h 6858000"/>
              <a:gd name="connsiteX192" fmla="*/ 4946029 w 9143999"/>
              <a:gd name="connsiteY192" fmla="*/ 0 h 6858000"/>
              <a:gd name="connsiteX193" fmla="*/ 4976074 w 9143999"/>
              <a:gd name="connsiteY193" fmla="*/ 0 h 6858000"/>
              <a:gd name="connsiteX194" fmla="*/ 1000985 w 9143999"/>
              <a:gd name="connsiteY194" fmla="*/ 6858000 h 6858000"/>
              <a:gd name="connsiteX195" fmla="*/ 970940 w 9143999"/>
              <a:gd name="connsiteY195" fmla="*/ 6858000 h 6858000"/>
              <a:gd name="connsiteX196" fmla="*/ 4775811 w 9143999"/>
              <a:gd name="connsiteY196" fmla="*/ 0 h 6858000"/>
              <a:gd name="connsiteX197" fmla="*/ 4805857 w 9143999"/>
              <a:gd name="connsiteY197" fmla="*/ 0 h 6858000"/>
              <a:gd name="connsiteX198" fmla="*/ 830768 w 9143999"/>
              <a:gd name="connsiteY198" fmla="*/ 6858000 h 6858000"/>
              <a:gd name="connsiteX199" fmla="*/ 800723 w 9143999"/>
              <a:gd name="connsiteY199" fmla="*/ 6858000 h 6858000"/>
              <a:gd name="connsiteX200" fmla="*/ 4606874 w 9143999"/>
              <a:gd name="connsiteY200" fmla="*/ 0 h 6858000"/>
              <a:gd name="connsiteX201" fmla="*/ 4636930 w 9143999"/>
              <a:gd name="connsiteY201" fmla="*/ 0 h 6858000"/>
              <a:gd name="connsiteX202" fmla="*/ 660575 w 9143999"/>
              <a:gd name="connsiteY202" fmla="*/ 6858000 h 6858000"/>
              <a:gd name="connsiteX203" fmla="*/ 630521 w 9143999"/>
              <a:gd name="connsiteY203" fmla="*/ 6858000 h 6858000"/>
              <a:gd name="connsiteX204" fmla="*/ 4449751 w 9143999"/>
              <a:gd name="connsiteY204" fmla="*/ 0 h 6858000"/>
              <a:gd name="connsiteX205" fmla="*/ 4479807 w 9143999"/>
              <a:gd name="connsiteY205" fmla="*/ 0 h 6858000"/>
              <a:gd name="connsiteX206" fmla="*/ 503452 w 9143999"/>
              <a:gd name="connsiteY206" fmla="*/ 6858000 h 6858000"/>
              <a:gd name="connsiteX207" fmla="*/ 473397 w 9143999"/>
              <a:gd name="connsiteY207" fmla="*/ 6858000 h 6858000"/>
              <a:gd name="connsiteX208" fmla="*/ 4278220 w 9143999"/>
              <a:gd name="connsiteY208" fmla="*/ 0 h 6858000"/>
              <a:gd name="connsiteX209" fmla="*/ 4309589 w 9143999"/>
              <a:gd name="connsiteY209" fmla="*/ 0 h 6858000"/>
              <a:gd name="connsiteX210" fmla="*/ 333234 w 9143999"/>
              <a:gd name="connsiteY210" fmla="*/ 6858000 h 6858000"/>
              <a:gd name="connsiteX211" fmla="*/ 303164 w 9143999"/>
              <a:gd name="connsiteY211" fmla="*/ 6858000 h 6858000"/>
              <a:gd name="connsiteX212" fmla="*/ 4108035 w 9143999"/>
              <a:gd name="connsiteY212" fmla="*/ 0 h 6858000"/>
              <a:gd name="connsiteX213" fmla="*/ 4138081 w 9143999"/>
              <a:gd name="connsiteY213" fmla="*/ 0 h 6858000"/>
              <a:gd name="connsiteX214" fmla="*/ 162992 w 9143999"/>
              <a:gd name="connsiteY214" fmla="*/ 6858000 h 6858000"/>
              <a:gd name="connsiteX215" fmla="*/ 132947 w 9143999"/>
              <a:gd name="connsiteY215" fmla="*/ 6858000 h 6858000"/>
              <a:gd name="connsiteX216" fmla="*/ 3937818 w 9143999"/>
              <a:gd name="connsiteY216" fmla="*/ 0 h 6858000"/>
              <a:gd name="connsiteX217" fmla="*/ 3967863 w 9143999"/>
              <a:gd name="connsiteY217" fmla="*/ 0 h 6858000"/>
              <a:gd name="connsiteX218" fmla="*/ 0 w 9143999"/>
              <a:gd name="connsiteY218" fmla="*/ 6845534 h 6858000"/>
              <a:gd name="connsiteX219" fmla="*/ 0 w 9143999"/>
              <a:gd name="connsiteY219" fmla="*/ 6793699 h 6858000"/>
              <a:gd name="connsiteX220" fmla="*/ 3772821 w 9143999"/>
              <a:gd name="connsiteY220" fmla="*/ 0 h 6858000"/>
              <a:gd name="connsiteX221" fmla="*/ 3802873 w 9143999"/>
              <a:gd name="connsiteY221" fmla="*/ 0 h 6858000"/>
              <a:gd name="connsiteX222" fmla="*/ 0 w 9143999"/>
              <a:gd name="connsiteY222" fmla="*/ 6559815 h 6858000"/>
              <a:gd name="connsiteX223" fmla="*/ 0 w 9143999"/>
              <a:gd name="connsiteY223" fmla="*/ 6507369 h 6858000"/>
              <a:gd name="connsiteX224" fmla="*/ 3605066 w 9143999"/>
              <a:gd name="connsiteY224" fmla="*/ 0 h 6858000"/>
              <a:gd name="connsiteX225" fmla="*/ 3635265 w 9143999"/>
              <a:gd name="connsiteY225" fmla="*/ 0 h 6858000"/>
              <a:gd name="connsiteX226" fmla="*/ 0 w 9143999"/>
              <a:gd name="connsiteY226" fmla="*/ 6269423 h 6858000"/>
              <a:gd name="connsiteX227" fmla="*/ 0 w 9143999"/>
              <a:gd name="connsiteY227" fmla="*/ 6217053 h 6858000"/>
              <a:gd name="connsiteX228" fmla="*/ 3436279 w 9143999"/>
              <a:gd name="connsiteY228" fmla="*/ 0 h 6858000"/>
              <a:gd name="connsiteX229" fmla="*/ 3467665 w 9143999"/>
              <a:gd name="connsiteY229" fmla="*/ 0 h 6858000"/>
              <a:gd name="connsiteX230" fmla="*/ 0 w 9143999"/>
              <a:gd name="connsiteY230" fmla="*/ 5980297 h 6858000"/>
              <a:gd name="connsiteX231" fmla="*/ 0 w 9143999"/>
              <a:gd name="connsiteY231" fmla="*/ 5927830 h 6858000"/>
              <a:gd name="connsiteX232" fmla="*/ 3268666 w 9143999"/>
              <a:gd name="connsiteY232" fmla="*/ 0 h 6858000"/>
              <a:gd name="connsiteX233" fmla="*/ 3298776 w 9143999"/>
              <a:gd name="connsiteY233" fmla="*/ 0 h 6858000"/>
              <a:gd name="connsiteX234" fmla="*/ 0 w 9143999"/>
              <a:gd name="connsiteY234" fmla="*/ 5691094 h 6858000"/>
              <a:gd name="connsiteX235" fmla="*/ 0 w 9143999"/>
              <a:gd name="connsiteY235" fmla="*/ 5638884 h 6858000"/>
              <a:gd name="connsiteX236" fmla="*/ 3100975 w 9143999"/>
              <a:gd name="connsiteY236" fmla="*/ 0 h 6858000"/>
              <a:gd name="connsiteX237" fmla="*/ 3131166 w 9143999"/>
              <a:gd name="connsiteY237" fmla="*/ 0 h 6858000"/>
              <a:gd name="connsiteX238" fmla="*/ 0 w 9143999"/>
              <a:gd name="connsiteY238" fmla="*/ 5400705 h 6858000"/>
              <a:gd name="connsiteX239" fmla="*/ 0 w 9143999"/>
              <a:gd name="connsiteY239" fmla="*/ 5348380 h 6858000"/>
              <a:gd name="connsiteX240" fmla="*/ 2933446 w 9143999"/>
              <a:gd name="connsiteY240" fmla="*/ 0 h 6858000"/>
              <a:gd name="connsiteX241" fmla="*/ 2963567 w 9143999"/>
              <a:gd name="connsiteY241" fmla="*/ 0 h 6858000"/>
              <a:gd name="connsiteX242" fmla="*/ 0 w 9143999"/>
              <a:gd name="connsiteY242" fmla="*/ 5111580 h 6858000"/>
              <a:gd name="connsiteX243" fmla="*/ 0 w 9143999"/>
              <a:gd name="connsiteY243" fmla="*/ 5059155 h 6858000"/>
              <a:gd name="connsiteX244" fmla="*/ 2765803 w 9143999"/>
              <a:gd name="connsiteY244" fmla="*/ 0 h 6858000"/>
              <a:gd name="connsiteX245" fmla="*/ 2795967 w 9143999"/>
              <a:gd name="connsiteY245" fmla="*/ 0 h 6858000"/>
              <a:gd name="connsiteX246" fmla="*/ 0 w 9143999"/>
              <a:gd name="connsiteY246" fmla="*/ 4822454 h 6858000"/>
              <a:gd name="connsiteX247" fmla="*/ 0 w 9143999"/>
              <a:gd name="connsiteY247" fmla="*/ 4770203 h 6858000"/>
              <a:gd name="connsiteX248" fmla="*/ 2596921 w 9143999"/>
              <a:gd name="connsiteY248" fmla="*/ 0 h 6858000"/>
              <a:gd name="connsiteX249" fmla="*/ 2628352 w 9143999"/>
              <a:gd name="connsiteY249" fmla="*/ 0 h 6858000"/>
              <a:gd name="connsiteX250" fmla="*/ 0 w 9143999"/>
              <a:gd name="connsiteY250" fmla="*/ 4532079 h 6858000"/>
              <a:gd name="connsiteX251" fmla="*/ 0 w 9143999"/>
              <a:gd name="connsiteY251" fmla="*/ 4479559 h 6858000"/>
              <a:gd name="connsiteX252" fmla="*/ 2429297 w 9143999"/>
              <a:gd name="connsiteY252" fmla="*/ 0 h 6858000"/>
              <a:gd name="connsiteX253" fmla="*/ 2459470 w 9143999"/>
              <a:gd name="connsiteY253" fmla="*/ 0 h 6858000"/>
              <a:gd name="connsiteX254" fmla="*/ 0 w 9143999"/>
              <a:gd name="connsiteY254" fmla="*/ 4242851 h 6858000"/>
              <a:gd name="connsiteX255" fmla="*/ 0 w 9143999"/>
              <a:gd name="connsiteY255" fmla="*/ 4190604 h 6858000"/>
              <a:gd name="connsiteX256" fmla="*/ 2261780 w 9143999"/>
              <a:gd name="connsiteY256" fmla="*/ 0 h 6858000"/>
              <a:gd name="connsiteX257" fmla="*/ 2291854 w 9143999"/>
              <a:gd name="connsiteY257" fmla="*/ 0 h 6858000"/>
              <a:gd name="connsiteX258" fmla="*/ 0 w 9143999"/>
              <a:gd name="connsiteY258" fmla="*/ 3952481 h 6858000"/>
              <a:gd name="connsiteX259" fmla="*/ 0 w 9143999"/>
              <a:gd name="connsiteY259" fmla="*/ 3901348 h 6858000"/>
              <a:gd name="connsiteX260" fmla="*/ 2094178 w 9143999"/>
              <a:gd name="connsiteY260" fmla="*/ 0 h 6858000"/>
              <a:gd name="connsiteX261" fmla="*/ 2124254 w 9143999"/>
              <a:gd name="connsiteY261" fmla="*/ 0 h 6858000"/>
              <a:gd name="connsiteX262" fmla="*/ 0 w 9143999"/>
              <a:gd name="connsiteY262" fmla="*/ 3663357 h 6858000"/>
              <a:gd name="connsiteX263" fmla="*/ 0 w 9143999"/>
              <a:gd name="connsiteY263" fmla="*/ 3610980 h 6858000"/>
              <a:gd name="connsiteX264" fmla="*/ 1926494 w 9143999"/>
              <a:gd name="connsiteY264" fmla="*/ 0 h 6858000"/>
              <a:gd name="connsiteX265" fmla="*/ 1956655 w 9143999"/>
              <a:gd name="connsiteY265" fmla="*/ 0 h 6858000"/>
              <a:gd name="connsiteX266" fmla="*/ 0 w 9143999"/>
              <a:gd name="connsiteY266" fmla="*/ 3374237 h 6858000"/>
              <a:gd name="connsiteX267" fmla="*/ 0 w 9143999"/>
              <a:gd name="connsiteY267" fmla="*/ 3321914 h 6858000"/>
              <a:gd name="connsiteX268" fmla="*/ 1757631 w 9143999"/>
              <a:gd name="connsiteY268" fmla="*/ 0 h 6858000"/>
              <a:gd name="connsiteX269" fmla="*/ 1789033 w 9143999"/>
              <a:gd name="connsiteY269" fmla="*/ 0 h 6858000"/>
              <a:gd name="connsiteX270" fmla="*/ 0 w 9143999"/>
              <a:gd name="connsiteY270" fmla="*/ 3083889 h 6858000"/>
              <a:gd name="connsiteX271" fmla="*/ 0 w 9143999"/>
              <a:gd name="connsiteY271" fmla="*/ 3031469 h 6858000"/>
              <a:gd name="connsiteX272" fmla="*/ 1590004 w 9143999"/>
              <a:gd name="connsiteY272" fmla="*/ 0 h 6858000"/>
              <a:gd name="connsiteX273" fmla="*/ 1620160 w 9143999"/>
              <a:gd name="connsiteY273" fmla="*/ 0 h 6858000"/>
              <a:gd name="connsiteX274" fmla="*/ 0 w 9143999"/>
              <a:gd name="connsiteY274" fmla="*/ 2794619 h 6858000"/>
              <a:gd name="connsiteX275" fmla="*/ 0 w 9143999"/>
              <a:gd name="connsiteY275" fmla="*/ 2742344 h 6858000"/>
              <a:gd name="connsiteX276" fmla="*/ 1422417 w 9143999"/>
              <a:gd name="connsiteY276" fmla="*/ 0 h 6858000"/>
              <a:gd name="connsiteX277" fmla="*/ 1452562 w 9143999"/>
              <a:gd name="connsiteY277" fmla="*/ 0 h 6858000"/>
              <a:gd name="connsiteX278" fmla="*/ 0 w 9143999"/>
              <a:gd name="connsiteY278" fmla="*/ 2505497 h 6858000"/>
              <a:gd name="connsiteX279" fmla="*/ 0 w 9143999"/>
              <a:gd name="connsiteY279" fmla="*/ 2453154 h 6858000"/>
              <a:gd name="connsiteX280" fmla="*/ 1254833 w 9143999"/>
              <a:gd name="connsiteY280" fmla="*/ 0 h 6858000"/>
              <a:gd name="connsiteX281" fmla="*/ 1284934 w 9143999"/>
              <a:gd name="connsiteY281" fmla="*/ 0 h 6858000"/>
              <a:gd name="connsiteX282" fmla="*/ 0 w 9143999"/>
              <a:gd name="connsiteY282" fmla="*/ 2215175 h 6858000"/>
              <a:gd name="connsiteX283" fmla="*/ 0 w 9143999"/>
              <a:gd name="connsiteY283" fmla="*/ 2162874 h 6858000"/>
              <a:gd name="connsiteX284" fmla="*/ 1087194 w 9143999"/>
              <a:gd name="connsiteY284" fmla="*/ 0 h 6858000"/>
              <a:gd name="connsiteX285" fmla="*/ 1117331 w 9143999"/>
              <a:gd name="connsiteY285" fmla="*/ 0 h 6858000"/>
              <a:gd name="connsiteX286" fmla="*/ 0 w 9143999"/>
              <a:gd name="connsiteY286" fmla="*/ 1926064 h 6858000"/>
              <a:gd name="connsiteX287" fmla="*/ 0 w 9143999"/>
              <a:gd name="connsiteY287" fmla="*/ 1873759 h 6858000"/>
              <a:gd name="connsiteX288" fmla="*/ 918372 w 9143999"/>
              <a:gd name="connsiteY288" fmla="*/ 0 h 6858000"/>
              <a:gd name="connsiteX289" fmla="*/ 949725 w 9143999"/>
              <a:gd name="connsiteY289" fmla="*/ 0 h 6858000"/>
              <a:gd name="connsiteX290" fmla="*/ 0 w 9143999"/>
              <a:gd name="connsiteY290" fmla="*/ 1636960 h 6858000"/>
              <a:gd name="connsiteX291" fmla="*/ 0 w 9143999"/>
              <a:gd name="connsiteY291" fmla="*/ 1584428 h 6858000"/>
              <a:gd name="connsiteX292" fmla="*/ 750701 w 9143999"/>
              <a:gd name="connsiteY292" fmla="*/ 0 h 6858000"/>
              <a:gd name="connsiteX293" fmla="*/ 780840 w 9143999"/>
              <a:gd name="connsiteY293" fmla="*/ 0 h 6858000"/>
              <a:gd name="connsiteX294" fmla="*/ 0 w 9143999"/>
              <a:gd name="connsiteY294" fmla="*/ 1346434 h 6858000"/>
              <a:gd name="connsiteX295" fmla="*/ 0 w 9143999"/>
              <a:gd name="connsiteY295" fmla="*/ 1294155 h 6858000"/>
              <a:gd name="connsiteX296" fmla="*/ 583108 w 9143999"/>
              <a:gd name="connsiteY296" fmla="*/ 0 h 6858000"/>
              <a:gd name="connsiteX297" fmla="*/ 613237 w 9143999"/>
              <a:gd name="connsiteY297" fmla="*/ 0 h 6858000"/>
              <a:gd name="connsiteX298" fmla="*/ 0 w 9143999"/>
              <a:gd name="connsiteY298" fmla="*/ 1057328 h 6858000"/>
              <a:gd name="connsiteX299" fmla="*/ 0 w 9143999"/>
              <a:gd name="connsiteY299" fmla="*/ 1005043 h 6858000"/>
              <a:gd name="connsiteX300" fmla="*/ 415480 w 9143999"/>
              <a:gd name="connsiteY300" fmla="*/ 0 h 6858000"/>
              <a:gd name="connsiteX301" fmla="*/ 445631 w 9143999"/>
              <a:gd name="connsiteY301" fmla="*/ 0 h 6858000"/>
              <a:gd name="connsiteX302" fmla="*/ 0 w 9143999"/>
              <a:gd name="connsiteY302" fmla="*/ 768233 h 6858000"/>
              <a:gd name="connsiteX303" fmla="*/ 0 w 9143999"/>
              <a:gd name="connsiteY303" fmla="*/ 715976 h 6858000"/>
              <a:gd name="connsiteX304" fmla="*/ 247782 w 9143999"/>
              <a:gd name="connsiteY304" fmla="*/ 0 h 6858000"/>
              <a:gd name="connsiteX305" fmla="*/ 277928 w 9143999"/>
              <a:gd name="connsiteY305" fmla="*/ 0 h 6858000"/>
              <a:gd name="connsiteX306" fmla="*/ 0 w 9143999"/>
              <a:gd name="connsiteY306" fmla="*/ 478209 h 6858000"/>
              <a:gd name="connsiteX307" fmla="*/ 0 w 9143999"/>
              <a:gd name="connsiteY307" fmla="*/ 426023 h 6858000"/>
              <a:gd name="connsiteX308" fmla="*/ 79020 w 9143999"/>
              <a:gd name="connsiteY308" fmla="*/ 0 h 6858000"/>
              <a:gd name="connsiteX309" fmla="*/ 110247 w 9143999"/>
              <a:gd name="connsiteY309" fmla="*/ 0 h 6858000"/>
              <a:gd name="connsiteX310" fmla="*/ 0 w 9143999"/>
              <a:gd name="connsiteY310" fmla="*/ 189405 h 6858000"/>
              <a:gd name="connsiteX311" fmla="*/ 0 w 9143999"/>
              <a:gd name="connsiteY311" fmla="*/ 1362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9143999" h="6858000">
                <a:moveTo>
                  <a:pt x="9143999" y="6655062"/>
                </a:moveTo>
                <a:lnTo>
                  <a:pt x="9143999" y="6707149"/>
                </a:lnTo>
                <a:lnTo>
                  <a:pt x="9056159" y="6858000"/>
                </a:lnTo>
                <a:lnTo>
                  <a:pt x="9025976" y="6858000"/>
                </a:lnTo>
                <a:close/>
                <a:moveTo>
                  <a:pt x="9143999" y="6385516"/>
                </a:moveTo>
                <a:lnTo>
                  <a:pt x="9143999" y="6437702"/>
                </a:lnTo>
                <a:lnTo>
                  <a:pt x="8899694" y="6858000"/>
                </a:lnTo>
                <a:lnTo>
                  <a:pt x="8869552" y="6858000"/>
                </a:lnTo>
                <a:close/>
                <a:moveTo>
                  <a:pt x="9143999" y="6093299"/>
                </a:moveTo>
                <a:lnTo>
                  <a:pt x="9143999" y="6145537"/>
                </a:lnTo>
                <a:lnTo>
                  <a:pt x="8730208" y="6858000"/>
                </a:lnTo>
                <a:lnTo>
                  <a:pt x="8700063" y="6858000"/>
                </a:lnTo>
                <a:close/>
                <a:moveTo>
                  <a:pt x="9143999" y="5801232"/>
                </a:moveTo>
                <a:lnTo>
                  <a:pt x="9143999" y="5853520"/>
                </a:lnTo>
                <a:lnTo>
                  <a:pt x="8561417" y="6858000"/>
                </a:lnTo>
                <a:lnTo>
                  <a:pt x="8531297" y="6858000"/>
                </a:lnTo>
                <a:close/>
                <a:moveTo>
                  <a:pt x="9143999" y="5510885"/>
                </a:moveTo>
                <a:lnTo>
                  <a:pt x="9143999" y="5563413"/>
                </a:lnTo>
                <a:lnTo>
                  <a:pt x="8393269" y="6858000"/>
                </a:lnTo>
                <a:lnTo>
                  <a:pt x="8361911" y="6858000"/>
                </a:lnTo>
                <a:close/>
                <a:moveTo>
                  <a:pt x="9143999" y="5205516"/>
                </a:moveTo>
                <a:lnTo>
                  <a:pt x="9143999" y="5256647"/>
                </a:lnTo>
                <a:lnTo>
                  <a:pt x="8214921" y="6858000"/>
                </a:lnTo>
                <a:lnTo>
                  <a:pt x="8184846" y="6858000"/>
                </a:lnTo>
                <a:close/>
                <a:moveTo>
                  <a:pt x="9143999" y="4935910"/>
                </a:moveTo>
                <a:lnTo>
                  <a:pt x="9143999" y="4988217"/>
                </a:lnTo>
                <a:lnTo>
                  <a:pt x="8059336" y="6858000"/>
                </a:lnTo>
                <a:lnTo>
                  <a:pt x="8029204" y="6858000"/>
                </a:lnTo>
                <a:close/>
                <a:moveTo>
                  <a:pt x="9143999" y="4643586"/>
                </a:moveTo>
                <a:lnTo>
                  <a:pt x="9143999" y="4695860"/>
                </a:lnTo>
                <a:lnTo>
                  <a:pt x="7889882" y="6858000"/>
                </a:lnTo>
                <a:lnTo>
                  <a:pt x="7859743" y="6858000"/>
                </a:lnTo>
                <a:close/>
                <a:moveTo>
                  <a:pt x="9143999" y="4351361"/>
                </a:moveTo>
                <a:lnTo>
                  <a:pt x="9143999" y="4403721"/>
                </a:lnTo>
                <a:lnTo>
                  <a:pt x="7721166" y="6858000"/>
                </a:lnTo>
                <a:lnTo>
                  <a:pt x="7691017" y="6858000"/>
                </a:lnTo>
                <a:close/>
                <a:moveTo>
                  <a:pt x="9143999" y="4061129"/>
                </a:moveTo>
                <a:lnTo>
                  <a:pt x="9143999" y="4113615"/>
                </a:lnTo>
                <a:lnTo>
                  <a:pt x="7553015" y="6858000"/>
                </a:lnTo>
                <a:lnTo>
                  <a:pt x="7521595" y="6858000"/>
                </a:lnTo>
                <a:close/>
                <a:moveTo>
                  <a:pt x="9143999" y="3768807"/>
                </a:moveTo>
                <a:lnTo>
                  <a:pt x="9143999" y="3821042"/>
                </a:lnTo>
                <a:lnTo>
                  <a:pt x="7382266" y="6858000"/>
                </a:lnTo>
                <a:lnTo>
                  <a:pt x="7352133" y="6858000"/>
                </a:lnTo>
                <a:close/>
                <a:moveTo>
                  <a:pt x="9143999" y="3476554"/>
                </a:moveTo>
                <a:lnTo>
                  <a:pt x="9143999" y="3528863"/>
                </a:lnTo>
                <a:lnTo>
                  <a:pt x="7213561" y="6858000"/>
                </a:lnTo>
                <a:lnTo>
                  <a:pt x="7183413" y="6858000"/>
                </a:lnTo>
                <a:close/>
                <a:moveTo>
                  <a:pt x="9143999" y="3193724"/>
                </a:moveTo>
                <a:lnTo>
                  <a:pt x="9143999" y="3246112"/>
                </a:lnTo>
                <a:lnTo>
                  <a:pt x="7049541" y="6858000"/>
                </a:lnTo>
                <a:lnTo>
                  <a:pt x="7019462" y="6858000"/>
                </a:lnTo>
                <a:close/>
                <a:moveTo>
                  <a:pt x="9143999" y="2901390"/>
                </a:moveTo>
                <a:lnTo>
                  <a:pt x="9143999" y="2953684"/>
                </a:lnTo>
                <a:lnTo>
                  <a:pt x="6880109" y="6858000"/>
                </a:lnTo>
                <a:lnTo>
                  <a:pt x="6850002" y="6858000"/>
                </a:lnTo>
                <a:close/>
                <a:moveTo>
                  <a:pt x="9143999" y="2611270"/>
                </a:moveTo>
                <a:lnTo>
                  <a:pt x="9143999" y="2663675"/>
                </a:lnTo>
                <a:lnTo>
                  <a:pt x="6712726" y="6858000"/>
                </a:lnTo>
                <a:lnTo>
                  <a:pt x="6681311" y="6858000"/>
                </a:lnTo>
                <a:close/>
                <a:moveTo>
                  <a:pt x="9143999" y="2318941"/>
                </a:moveTo>
                <a:lnTo>
                  <a:pt x="9143999" y="2371221"/>
                </a:lnTo>
                <a:lnTo>
                  <a:pt x="6541924" y="6858000"/>
                </a:lnTo>
                <a:lnTo>
                  <a:pt x="6511851" y="6858000"/>
                </a:lnTo>
                <a:close/>
                <a:moveTo>
                  <a:pt x="9143999" y="2026610"/>
                </a:moveTo>
                <a:lnTo>
                  <a:pt x="9143999" y="2077577"/>
                </a:lnTo>
                <a:lnTo>
                  <a:pt x="6372464" y="6858000"/>
                </a:lnTo>
                <a:lnTo>
                  <a:pt x="6342392" y="6858000"/>
                </a:lnTo>
                <a:close/>
                <a:moveTo>
                  <a:pt x="9143999" y="1756910"/>
                </a:moveTo>
                <a:lnTo>
                  <a:pt x="9143999" y="1809219"/>
                </a:lnTo>
                <a:lnTo>
                  <a:pt x="6216959" y="6858000"/>
                </a:lnTo>
                <a:lnTo>
                  <a:pt x="6186771" y="6858000"/>
                </a:lnTo>
                <a:close/>
                <a:moveTo>
                  <a:pt x="9143999" y="1464575"/>
                </a:moveTo>
                <a:lnTo>
                  <a:pt x="9143999" y="1516781"/>
                </a:lnTo>
                <a:lnTo>
                  <a:pt x="6047432" y="6858000"/>
                </a:lnTo>
                <a:lnTo>
                  <a:pt x="6017312" y="6858000"/>
                </a:lnTo>
                <a:close/>
                <a:moveTo>
                  <a:pt x="9143999" y="1174419"/>
                </a:moveTo>
                <a:lnTo>
                  <a:pt x="9143999" y="1225522"/>
                </a:lnTo>
                <a:lnTo>
                  <a:pt x="5879340" y="6858000"/>
                </a:lnTo>
                <a:lnTo>
                  <a:pt x="5847872" y="6858000"/>
                </a:lnTo>
                <a:close/>
                <a:moveTo>
                  <a:pt x="9143999" y="869046"/>
                </a:moveTo>
                <a:lnTo>
                  <a:pt x="9143999" y="921335"/>
                </a:lnTo>
                <a:lnTo>
                  <a:pt x="5701731" y="6858000"/>
                </a:lnTo>
                <a:lnTo>
                  <a:pt x="5671574" y="6858000"/>
                </a:lnTo>
                <a:close/>
                <a:moveTo>
                  <a:pt x="9143999" y="576713"/>
                </a:moveTo>
                <a:lnTo>
                  <a:pt x="9143999" y="628980"/>
                </a:lnTo>
                <a:lnTo>
                  <a:pt x="5532252" y="6858000"/>
                </a:lnTo>
                <a:lnTo>
                  <a:pt x="5502116" y="6858000"/>
                </a:lnTo>
                <a:close/>
                <a:moveTo>
                  <a:pt x="9143999" y="284417"/>
                </a:moveTo>
                <a:lnTo>
                  <a:pt x="9143999" y="336776"/>
                </a:lnTo>
                <a:lnTo>
                  <a:pt x="5363580" y="6858000"/>
                </a:lnTo>
                <a:lnTo>
                  <a:pt x="5333404" y="6858000"/>
                </a:lnTo>
                <a:close/>
                <a:moveTo>
                  <a:pt x="9143999" y="8782"/>
                </a:moveTo>
                <a:lnTo>
                  <a:pt x="9143999" y="60616"/>
                </a:lnTo>
                <a:lnTo>
                  <a:pt x="5204046" y="6858000"/>
                </a:lnTo>
                <a:lnTo>
                  <a:pt x="5174000" y="6858000"/>
                </a:lnTo>
                <a:close/>
                <a:moveTo>
                  <a:pt x="8978871" y="0"/>
                </a:moveTo>
                <a:lnTo>
                  <a:pt x="9008917" y="0"/>
                </a:lnTo>
                <a:lnTo>
                  <a:pt x="5033828" y="6858000"/>
                </a:lnTo>
                <a:lnTo>
                  <a:pt x="5003783" y="6858000"/>
                </a:lnTo>
                <a:close/>
                <a:moveTo>
                  <a:pt x="8809936" y="0"/>
                </a:moveTo>
                <a:lnTo>
                  <a:pt x="8839991" y="0"/>
                </a:lnTo>
                <a:lnTo>
                  <a:pt x="4863636" y="6858000"/>
                </a:lnTo>
                <a:lnTo>
                  <a:pt x="4833581" y="6858000"/>
                </a:lnTo>
                <a:close/>
                <a:moveTo>
                  <a:pt x="8639719" y="0"/>
                </a:moveTo>
                <a:lnTo>
                  <a:pt x="8669773" y="0"/>
                </a:lnTo>
                <a:lnTo>
                  <a:pt x="4693418" y="6858000"/>
                </a:lnTo>
                <a:lnTo>
                  <a:pt x="4663364" y="6858000"/>
                </a:lnTo>
                <a:close/>
                <a:moveTo>
                  <a:pt x="8468219" y="0"/>
                </a:moveTo>
                <a:lnTo>
                  <a:pt x="8498265" y="0"/>
                </a:lnTo>
                <a:lnTo>
                  <a:pt x="4523177" y="6858000"/>
                </a:lnTo>
                <a:lnTo>
                  <a:pt x="4493131" y="6858000"/>
                </a:lnTo>
                <a:close/>
                <a:moveTo>
                  <a:pt x="8311096" y="0"/>
                </a:moveTo>
                <a:lnTo>
                  <a:pt x="8341141" y="0"/>
                </a:lnTo>
                <a:lnTo>
                  <a:pt x="4366053" y="6858000"/>
                </a:lnTo>
                <a:lnTo>
                  <a:pt x="4336008" y="6858000"/>
                </a:lnTo>
                <a:close/>
                <a:moveTo>
                  <a:pt x="8140878" y="0"/>
                </a:moveTo>
                <a:lnTo>
                  <a:pt x="8170924" y="0"/>
                </a:lnTo>
                <a:lnTo>
                  <a:pt x="4195835" y="6858000"/>
                </a:lnTo>
                <a:lnTo>
                  <a:pt x="4165790" y="6858000"/>
                </a:lnTo>
                <a:close/>
                <a:moveTo>
                  <a:pt x="7971943" y="0"/>
                </a:moveTo>
                <a:lnTo>
                  <a:pt x="8001997" y="0"/>
                </a:lnTo>
                <a:lnTo>
                  <a:pt x="4025642" y="6858000"/>
                </a:lnTo>
                <a:lnTo>
                  <a:pt x="3995588" y="6858000"/>
                </a:lnTo>
                <a:close/>
                <a:moveTo>
                  <a:pt x="7801725" y="0"/>
                </a:moveTo>
                <a:lnTo>
                  <a:pt x="7831780" y="0"/>
                </a:lnTo>
                <a:lnTo>
                  <a:pt x="3855425" y="6858000"/>
                </a:lnTo>
                <a:lnTo>
                  <a:pt x="3825371" y="6858000"/>
                </a:lnTo>
                <a:close/>
                <a:moveTo>
                  <a:pt x="7630226" y="0"/>
                </a:moveTo>
                <a:lnTo>
                  <a:pt x="7660271" y="0"/>
                </a:lnTo>
                <a:lnTo>
                  <a:pt x="3685183" y="6858000"/>
                </a:lnTo>
                <a:lnTo>
                  <a:pt x="3655138" y="6858000"/>
                </a:lnTo>
                <a:close/>
                <a:moveTo>
                  <a:pt x="7460009" y="0"/>
                </a:moveTo>
                <a:lnTo>
                  <a:pt x="7490054" y="0"/>
                </a:lnTo>
                <a:lnTo>
                  <a:pt x="3514966" y="6858000"/>
                </a:lnTo>
                <a:lnTo>
                  <a:pt x="3484920" y="6858000"/>
                </a:lnTo>
                <a:close/>
                <a:moveTo>
                  <a:pt x="7302885" y="0"/>
                </a:moveTo>
                <a:lnTo>
                  <a:pt x="7332930" y="0"/>
                </a:lnTo>
                <a:lnTo>
                  <a:pt x="3357842" y="6858000"/>
                </a:lnTo>
                <a:lnTo>
                  <a:pt x="3327796" y="6858000"/>
                </a:lnTo>
                <a:close/>
                <a:moveTo>
                  <a:pt x="7133949" y="0"/>
                </a:moveTo>
                <a:lnTo>
                  <a:pt x="7164004" y="0"/>
                </a:lnTo>
                <a:lnTo>
                  <a:pt x="3187649" y="6858000"/>
                </a:lnTo>
                <a:lnTo>
                  <a:pt x="3157595" y="6858000"/>
                </a:lnTo>
                <a:close/>
                <a:moveTo>
                  <a:pt x="6963732" y="0"/>
                </a:moveTo>
                <a:lnTo>
                  <a:pt x="6993786" y="0"/>
                </a:lnTo>
                <a:lnTo>
                  <a:pt x="3017432" y="6858000"/>
                </a:lnTo>
                <a:lnTo>
                  <a:pt x="2987377" y="6858000"/>
                </a:lnTo>
                <a:close/>
                <a:moveTo>
                  <a:pt x="6792233" y="0"/>
                </a:moveTo>
                <a:lnTo>
                  <a:pt x="6822278" y="0"/>
                </a:lnTo>
                <a:lnTo>
                  <a:pt x="2847190" y="6858000"/>
                </a:lnTo>
                <a:lnTo>
                  <a:pt x="2817144" y="6858000"/>
                </a:lnTo>
                <a:close/>
                <a:moveTo>
                  <a:pt x="6622015" y="0"/>
                </a:moveTo>
                <a:lnTo>
                  <a:pt x="6652061" y="0"/>
                </a:lnTo>
                <a:lnTo>
                  <a:pt x="2676972" y="6858000"/>
                </a:lnTo>
                <a:lnTo>
                  <a:pt x="2646927" y="6858000"/>
                </a:lnTo>
                <a:close/>
                <a:moveTo>
                  <a:pt x="6464892" y="0"/>
                </a:moveTo>
                <a:lnTo>
                  <a:pt x="6494937" y="0"/>
                </a:lnTo>
                <a:lnTo>
                  <a:pt x="2519848" y="6858000"/>
                </a:lnTo>
                <a:lnTo>
                  <a:pt x="2489803" y="6858000"/>
                </a:lnTo>
                <a:close/>
                <a:moveTo>
                  <a:pt x="6295956" y="0"/>
                </a:moveTo>
                <a:lnTo>
                  <a:pt x="6326010" y="0"/>
                </a:lnTo>
                <a:lnTo>
                  <a:pt x="2349656" y="6858000"/>
                </a:lnTo>
                <a:lnTo>
                  <a:pt x="2319601" y="6858000"/>
                </a:lnTo>
                <a:close/>
                <a:moveTo>
                  <a:pt x="6125738" y="0"/>
                </a:moveTo>
                <a:lnTo>
                  <a:pt x="6155793" y="0"/>
                </a:lnTo>
                <a:lnTo>
                  <a:pt x="2179438" y="6858000"/>
                </a:lnTo>
                <a:lnTo>
                  <a:pt x="2149384" y="6858000"/>
                </a:lnTo>
                <a:close/>
                <a:moveTo>
                  <a:pt x="5954239" y="0"/>
                </a:moveTo>
                <a:lnTo>
                  <a:pt x="5984285" y="0"/>
                </a:lnTo>
                <a:lnTo>
                  <a:pt x="2009196" y="6858000"/>
                </a:lnTo>
                <a:lnTo>
                  <a:pt x="1979151" y="6858000"/>
                </a:lnTo>
                <a:close/>
                <a:moveTo>
                  <a:pt x="5784022" y="0"/>
                </a:moveTo>
                <a:lnTo>
                  <a:pt x="5814067" y="0"/>
                </a:lnTo>
                <a:lnTo>
                  <a:pt x="1838979" y="6858000"/>
                </a:lnTo>
                <a:lnTo>
                  <a:pt x="1808934" y="6858000"/>
                </a:lnTo>
                <a:close/>
                <a:moveTo>
                  <a:pt x="5613805" y="0"/>
                </a:moveTo>
                <a:lnTo>
                  <a:pt x="5643850" y="0"/>
                </a:lnTo>
                <a:lnTo>
                  <a:pt x="1668761" y="6858000"/>
                </a:lnTo>
                <a:lnTo>
                  <a:pt x="1638716" y="6858000"/>
                </a:lnTo>
                <a:close/>
                <a:moveTo>
                  <a:pt x="5457962" y="0"/>
                </a:moveTo>
                <a:lnTo>
                  <a:pt x="5488017" y="0"/>
                </a:lnTo>
                <a:lnTo>
                  <a:pt x="1511662" y="6858000"/>
                </a:lnTo>
                <a:lnTo>
                  <a:pt x="1481608" y="6858000"/>
                </a:lnTo>
                <a:close/>
                <a:moveTo>
                  <a:pt x="5287745" y="0"/>
                </a:moveTo>
                <a:lnTo>
                  <a:pt x="5317800" y="0"/>
                </a:lnTo>
                <a:lnTo>
                  <a:pt x="1341445" y="6858000"/>
                </a:lnTo>
                <a:lnTo>
                  <a:pt x="1311390" y="6858000"/>
                </a:lnTo>
                <a:close/>
                <a:moveTo>
                  <a:pt x="5116246" y="0"/>
                </a:moveTo>
                <a:lnTo>
                  <a:pt x="5146291" y="0"/>
                </a:lnTo>
                <a:lnTo>
                  <a:pt x="1171203" y="6858000"/>
                </a:lnTo>
                <a:lnTo>
                  <a:pt x="1141158" y="6858000"/>
                </a:lnTo>
                <a:close/>
                <a:moveTo>
                  <a:pt x="4946029" y="0"/>
                </a:moveTo>
                <a:lnTo>
                  <a:pt x="4976074" y="0"/>
                </a:lnTo>
                <a:lnTo>
                  <a:pt x="1000985" y="6858000"/>
                </a:lnTo>
                <a:lnTo>
                  <a:pt x="970940" y="6858000"/>
                </a:lnTo>
                <a:close/>
                <a:moveTo>
                  <a:pt x="4775811" y="0"/>
                </a:moveTo>
                <a:lnTo>
                  <a:pt x="4805857" y="0"/>
                </a:lnTo>
                <a:lnTo>
                  <a:pt x="830768" y="6858000"/>
                </a:lnTo>
                <a:lnTo>
                  <a:pt x="800723" y="6858000"/>
                </a:lnTo>
                <a:close/>
                <a:moveTo>
                  <a:pt x="4606874" y="0"/>
                </a:moveTo>
                <a:lnTo>
                  <a:pt x="4636930" y="0"/>
                </a:lnTo>
                <a:lnTo>
                  <a:pt x="660575" y="6858000"/>
                </a:lnTo>
                <a:lnTo>
                  <a:pt x="630521" y="6858000"/>
                </a:lnTo>
                <a:close/>
                <a:moveTo>
                  <a:pt x="4449751" y="0"/>
                </a:moveTo>
                <a:lnTo>
                  <a:pt x="4479807" y="0"/>
                </a:lnTo>
                <a:lnTo>
                  <a:pt x="503452" y="6858000"/>
                </a:lnTo>
                <a:lnTo>
                  <a:pt x="473397" y="6858000"/>
                </a:lnTo>
                <a:close/>
                <a:moveTo>
                  <a:pt x="4278220" y="0"/>
                </a:moveTo>
                <a:lnTo>
                  <a:pt x="4309589" y="0"/>
                </a:lnTo>
                <a:lnTo>
                  <a:pt x="333234" y="6858000"/>
                </a:lnTo>
                <a:lnTo>
                  <a:pt x="303164" y="6858000"/>
                </a:lnTo>
                <a:close/>
                <a:moveTo>
                  <a:pt x="4108035" y="0"/>
                </a:moveTo>
                <a:lnTo>
                  <a:pt x="4138081" y="0"/>
                </a:lnTo>
                <a:lnTo>
                  <a:pt x="162992" y="6858000"/>
                </a:lnTo>
                <a:lnTo>
                  <a:pt x="132947" y="6858000"/>
                </a:lnTo>
                <a:close/>
                <a:moveTo>
                  <a:pt x="3937818" y="0"/>
                </a:moveTo>
                <a:lnTo>
                  <a:pt x="3967863" y="0"/>
                </a:lnTo>
                <a:lnTo>
                  <a:pt x="0" y="6845534"/>
                </a:lnTo>
                <a:lnTo>
                  <a:pt x="0" y="6793699"/>
                </a:lnTo>
                <a:close/>
                <a:moveTo>
                  <a:pt x="3772821" y="0"/>
                </a:moveTo>
                <a:lnTo>
                  <a:pt x="3802873" y="0"/>
                </a:lnTo>
                <a:lnTo>
                  <a:pt x="0" y="6559815"/>
                </a:lnTo>
                <a:lnTo>
                  <a:pt x="0" y="6507369"/>
                </a:lnTo>
                <a:close/>
                <a:moveTo>
                  <a:pt x="3605066" y="0"/>
                </a:moveTo>
                <a:lnTo>
                  <a:pt x="3635265" y="0"/>
                </a:lnTo>
                <a:lnTo>
                  <a:pt x="0" y="6269423"/>
                </a:lnTo>
                <a:lnTo>
                  <a:pt x="0" y="6217053"/>
                </a:lnTo>
                <a:close/>
                <a:moveTo>
                  <a:pt x="3436279" y="0"/>
                </a:moveTo>
                <a:lnTo>
                  <a:pt x="3467665" y="0"/>
                </a:lnTo>
                <a:lnTo>
                  <a:pt x="0" y="5980297"/>
                </a:lnTo>
                <a:lnTo>
                  <a:pt x="0" y="5927830"/>
                </a:lnTo>
                <a:close/>
                <a:moveTo>
                  <a:pt x="3268666" y="0"/>
                </a:moveTo>
                <a:lnTo>
                  <a:pt x="3298776" y="0"/>
                </a:lnTo>
                <a:lnTo>
                  <a:pt x="0" y="5691094"/>
                </a:lnTo>
                <a:lnTo>
                  <a:pt x="0" y="5638884"/>
                </a:lnTo>
                <a:close/>
                <a:moveTo>
                  <a:pt x="3100975" y="0"/>
                </a:moveTo>
                <a:lnTo>
                  <a:pt x="3131166" y="0"/>
                </a:lnTo>
                <a:lnTo>
                  <a:pt x="0" y="5400705"/>
                </a:lnTo>
                <a:lnTo>
                  <a:pt x="0" y="5348380"/>
                </a:lnTo>
                <a:close/>
                <a:moveTo>
                  <a:pt x="2933446" y="0"/>
                </a:moveTo>
                <a:lnTo>
                  <a:pt x="2963567" y="0"/>
                </a:lnTo>
                <a:lnTo>
                  <a:pt x="0" y="5111580"/>
                </a:lnTo>
                <a:lnTo>
                  <a:pt x="0" y="5059155"/>
                </a:lnTo>
                <a:close/>
                <a:moveTo>
                  <a:pt x="2765803" y="0"/>
                </a:moveTo>
                <a:lnTo>
                  <a:pt x="2795967" y="0"/>
                </a:lnTo>
                <a:lnTo>
                  <a:pt x="0" y="4822454"/>
                </a:lnTo>
                <a:lnTo>
                  <a:pt x="0" y="4770203"/>
                </a:lnTo>
                <a:close/>
                <a:moveTo>
                  <a:pt x="2596921" y="0"/>
                </a:moveTo>
                <a:lnTo>
                  <a:pt x="2628352" y="0"/>
                </a:lnTo>
                <a:lnTo>
                  <a:pt x="0" y="4532079"/>
                </a:lnTo>
                <a:lnTo>
                  <a:pt x="0" y="4479559"/>
                </a:lnTo>
                <a:close/>
                <a:moveTo>
                  <a:pt x="2429297" y="0"/>
                </a:moveTo>
                <a:lnTo>
                  <a:pt x="2459470" y="0"/>
                </a:lnTo>
                <a:lnTo>
                  <a:pt x="0" y="4242851"/>
                </a:lnTo>
                <a:lnTo>
                  <a:pt x="0" y="4190604"/>
                </a:lnTo>
                <a:close/>
                <a:moveTo>
                  <a:pt x="2261780" y="0"/>
                </a:moveTo>
                <a:lnTo>
                  <a:pt x="2291854" y="0"/>
                </a:lnTo>
                <a:lnTo>
                  <a:pt x="0" y="3952481"/>
                </a:lnTo>
                <a:lnTo>
                  <a:pt x="0" y="3901348"/>
                </a:lnTo>
                <a:close/>
                <a:moveTo>
                  <a:pt x="2094178" y="0"/>
                </a:moveTo>
                <a:lnTo>
                  <a:pt x="2124254" y="0"/>
                </a:lnTo>
                <a:lnTo>
                  <a:pt x="0" y="3663357"/>
                </a:lnTo>
                <a:lnTo>
                  <a:pt x="0" y="3610980"/>
                </a:lnTo>
                <a:close/>
                <a:moveTo>
                  <a:pt x="1926494" y="0"/>
                </a:moveTo>
                <a:lnTo>
                  <a:pt x="1956655" y="0"/>
                </a:lnTo>
                <a:lnTo>
                  <a:pt x="0" y="3374237"/>
                </a:lnTo>
                <a:lnTo>
                  <a:pt x="0" y="3321914"/>
                </a:lnTo>
                <a:close/>
                <a:moveTo>
                  <a:pt x="1757631" y="0"/>
                </a:moveTo>
                <a:lnTo>
                  <a:pt x="1789033" y="0"/>
                </a:lnTo>
                <a:lnTo>
                  <a:pt x="0" y="3083889"/>
                </a:lnTo>
                <a:lnTo>
                  <a:pt x="0" y="3031469"/>
                </a:lnTo>
                <a:close/>
                <a:moveTo>
                  <a:pt x="1590004" y="0"/>
                </a:moveTo>
                <a:lnTo>
                  <a:pt x="1620160" y="0"/>
                </a:lnTo>
                <a:lnTo>
                  <a:pt x="0" y="2794619"/>
                </a:lnTo>
                <a:lnTo>
                  <a:pt x="0" y="2742344"/>
                </a:lnTo>
                <a:close/>
                <a:moveTo>
                  <a:pt x="1422417" y="0"/>
                </a:moveTo>
                <a:lnTo>
                  <a:pt x="1452562" y="0"/>
                </a:lnTo>
                <a:lnTo>
                  <a:pt x="0" y="2505497"/>
                </a:lnTo>
                <a:lnTo>
                  <a:pt x="0" y="2453154"/>
                </a:lnTo>
                <a:close/>
                <a:moveTo>
                  <a:pt x="1254833" y="0"/>
                </a:moveTo>
                <a:lnTo>
                  <a:pt x="1284934" y="0"/>
                </a:lnTo>
                <a:lnTo>
                  <a:pt x="0" y="2215175"/>
                </a:lnTo>
                <a:lnTo>
                  <a:pt x="0" y="2162874"/>
                </a:lnTo>
                <a:close/>
                <a:moveTo>
                  <a:pt x="1087194" y="0"/>
                </a:moveTo>
                <a:lnTo>
                  <a:pt x="1117331" y="0"/>
                </a:lnTo>
                <a:lnTo>
                  <a:pt x="0" y="1926064"/>
                </a:lnTo>
                <a:lnTo>
                  <a:pt x="0" y="1873759"/>
                </a:lnTo>
                <a:close/>
                <a:moveTo>
                  <a:pt x="918372" y="0"/>
                </a:moveTo>
                <a:lnTo>
                  <a:pt x="949725" y="0"/>
                </a:lnTo>
                <a:lnTo>
                  <a:pt x="0" y="1636960"/>
                </a:lnTo>
                <a:lnTo>
                  <a:pt x="0" y="1584428"/>
                </a:lnTo>
                <a:close/>
                <a:moveTo>
                  <a:pt x="750701" y="0"/>
                </a:moveTo>
                <a:lnTo>
                  <a:pt x="780840" y="0"/>
                </a:lnTo>
                <a:lnTo>
                  <a:pt x="0" y="1346434"/>
                </a:lnTo>
                <a:lnTo>
                  <a:pt x="0" y="1294155"/>
                </a:lnTo>
                <a:close/>
                <a:moveTo>
                  <a:pt x="583108" y="0"/>
                </a:moveTo>
                <a:lnTo>
                  <a:pt x="613237" y="0"/>
                </a:lnTo>
                <a:lnTo>
                  <a:pt x="0" y="1057328"/>
                </a:lnTo>
                <a:lnTo>
                  <a:pt x="0" y="1005043"/>
                </a:lnTo>
                <a:close/>
                <a:moveTo>
                  <a:pt x="415480" y="0"/>
                </a:moveTo>
                <a:lnTo>
                  <a:pt x="445631" y="0"/>
                </a:lnTo>
                <a:lnTo>
                  <a:pt x="0" y="768233"/>
                </a:lnTo>
                <a:lnTo>
                  <a:pt x="0" y="715976"/>
                </a:lnTo>
                <a:close/>
                <a:moveTo>
                  <a:pt x="247782" y="0"/>
                </a:moveTo>
                <a:lnTo>
                  <a:pt x="277928" y="0"/>
                </a:lnTo>
                <a:lnTo>
                  <a:pt x="0" y="478209"/>
                </a:lnTo>
                <a:lnTo>
                  <a:pt x="0" y="426023"/>
                </a:lnTo>
                <a:close/>
                <a:moveTo>
                  <a:pt x="79020" y="0"/>
                </a:moveTo>
                <a:lnTo>
                  <a:pt x="110247" y="0"/>
                </a:lnTo>
                <a:lnTo>
                  <a:pt x="0" y="189405"/>
                </a:lnTo>
                <a:lnTo>
                  <a:pt x="0" y="136266"/>
                </a:lnTo>
                <a:close/>
              </a:path>
            </a:pathLst>
          </a:custGeom>
          <a:solidFill>
            <a:schemeClr val="bg2">
              <a:lumMod val="75000"/>
              <a:alpha val="1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401285-0A6E-4F70-86DB-227CB70F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61251"/>
            <a:ext cx="7886700" cy="117101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11A794-A338-4A3D-A44B-9F224F209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213668"/>
            <a:ext cx="7886700" cy="875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84121D-C173-41BF-A8BF-A7307C52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7E377AD-FE2F-4ACD-975A-1CA31E6E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DD8FB59-3532-4BA9-BBBF-A18CF504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8B00100-82A6-46DB-AB35-5266F91AE7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0112" y="2070221"/>
            <a:ext cx="1701800" cy="27951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CE23A20-9D3A-4A2C-8AD2-D6BCBFFE80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0112" y="2391283"/>
            <a:ext cx="1701800" cy="27951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686557C-B6EC-41CF-A5C6-C78D6675C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50112" y="2712345"/>
            <a:ext cx="1701800" cy="27951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DB16C74-12EA-A545-B6BC-55B6B8B37D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850" y="0"/>
            <a:ext cx="8415022" cy="3897631"/>
          </a:xfrm>
          <a:custGeom>
            <a:avLst/>
            <a:gdLst>
              <a:gd name="connsiteX0" fmla="*/ 3257605 w 8415022"/>
              <a:gd name="connsiteY0" fmla="*/ 1 h 3897631"/>
              <a:gd name="connsiteX1" fmla="*/ 4771393 w 8415022"/>
              <a:gd name="connsiteY1" fmla="*/ 1 h 3897631"/>
              <a:gd name="connsiteX2" fmla="*/ 2745689 w 8415022"/>
              <a:gd name="connsiteY2" fmla="*/ 3531871 h 3897631"/>
              <a:gd name="connsiteX3" fmla="*/ 1231900 w 8415022"/>
              <a:gd name="connsiteY3" fmla="*/ 3531871 h 3897631"/>
              <a:gd name="connsiteX4" fmla="*/ 6743718 w 8415022"/>
              <a:gd name="connsiteY4" fmla="*/ 0 h 3897631"/>
              <a:gd name="connsiteX5" fmla="*/ 8415022 w 8415022"/>
              <a:gd name="connsiteY5" fmla="*/ 0 h 3897631"/>
              <a:gd name="connsiteX6" fmla="*/ 8189242 w 8415022"/>
              <a:gd name="connsiteY6" fmla="*/ 393701 h 3897631"/>
              <a:gd name="connsiteX7" fmla="*/ 7238958 w 8415022"/>
              <a:gd name="connsiteY7" fmla="*/ 393701 h 3897631"/>
              <a:gd name="connsiteX8" fmla="*/ 6299200 w 8415022"/>
              <a:gd name="connsiteY8" fmla="*/ 1998985 h 3897631"/>
              <a:gd name="connsiteX9" fmla="*/ 7267119 w 8415022"/>
              <a:gd name="connsiteY9" fmla="*/ 2001641 h 3897631"/>
              <a:gd name="connsiteX10" fmla="*/ 6179804 w 8415022"/>
              <a:gd name="connsiteY10" fmla="*/ 3897631 h 3897631"/>
              <a:gd name="connsiteX11" fmla="*/ 4508500 w 8415022"/>
              <a:gd name="connsiteY11" fmla="*/ 3897631 h 3897631"/>
              <a:gd name="connsiteX12" fmla="*/ 4923796 w 8415022"/>
              <a:gd name="connsiteY12" fmla="*/ 0 h 3897631"/>
              <a:gd name="connsiteX13" fmla="*/ 6595108 w 8415022"/>
              <a:gd name="connsiteY13" fmla="*/ 0 h 3897631"/>
              <a:gd name="connsiteX14" fmla="*/ 5138412 w 8415022"/>
              <a:gd name="connsiteY14" fmla="*/ 2503171 h 3897631"/>
              <a:gd name="connsiteX15" fmla="*/ 3467100 w 8415022"/>
              <a:gd name="connsiteY15" fmla="*/ 2503171 h 3897631"/>
              <a:gd name="connsiteX16" fmla="*/ 1456699 w 8415022"/>
              <a:gd name="connsiteY16" fmla="*/ 0 h 3897631"/>
              <a:gd name="connsiteX17" fmla="*/ 3128014 w 8415022"/>
              <a:gd name="connsiteY17" fmla="*/ 0 h 3897631"/>
              <a:gd name="connsiteX18" fmla="*/ 1671316 w 8415022"/>
              <a:gd name="connsiteY18" fmla="*/ 2503171 h 3897631"/>
              <a:gd name="connsiteX19" fmla="*/ 0 w 8415022"/>
              <a:gd name="connsiteY19" fmla="*/ 2503171 h 3897631"/>
              <a:gd name="connsiteX0" fmla="*/ 3257605 w 8415022"/>
              <a:gd name="connsiteY0" fmla="*/ 1 h 3897631"/>
              <a:gd name="connsiteX1" fmla="*/ 4771393 w 8415022"/>
              <a:gd name="connsiteY1" fmla="*/ 1 h 3897631"/>
              <a:gd name="connsiteX2" fmla="*/ 2745689 w 8415022"/>
              <a:gd name="connsiteY2" fmla="*/ 3531871 h 3897631"/>
              <a:gd name="connsiteX3" fmla="*/ 1231900 w 8415022"/>
              <a:gd name="connsiteY3" fmla="*/ 3531871 h 3897631"/>
              <a:gd name="connsiteX4" fmla="*/ 3257605 w 8415022"/>
              <a:gd name="connsiteY4" fmla="*/ 1 h 3897631"/>
              <a:gd name="connsiteX5" fmla="*/ 6743718 w 8415022"/>
              <a:gd name="connsiteY5" fmla="*/ 0 h 3897631"/>
              <a:gd name="connsiteX6" fmla="*/ 8415022 w 8415022"/>
              <a:gd name="connsiteY6" fmla="*/ 0 h 3897631"/>
              <a:gd name="connsiteX7" fmla="*/ 8189242 w 8415022"/>
              <a:gd name="connsiteY7" fmla="*/ 393701 h 3897631"/>
              <a:gd name="connsiteX8" fmla="*/ 7238958 w 8415022"/>
              <a:gd name="connsiteY8" fmla="*/ 393701 h 3897631"/>
              <a:gd name="connsiteX9" fmla="*/ 7267119 w 8415022"/>
              <a:gd name="connsiteY9" fmla="*/ 2001641 h 3897631"/>
              <a:gd name="connsiteX10" fmla="*/ 6179804 w 8415022"/>
              <a:gd name="connsiteY10" fmla="*/ 3897631 h 3897631"/>
              <a:gd name="connsiteX11" fmla="*/ 4508500 w 8415022"/>
              <a:gd name="connsiteY11" fmla="*/ 3897631 h 3897631"/>
              <a:gd name="connsiteX12" fmla="*/ 6743718 w 8415022"/>
              <a:gd name="connsiteY12" fmla="*/ 0 h 3897631"/>
              <a:gd name="connsiteX13" fmla="*/ 4923796 w 8415022"/>
              <a:gd name="connsiteY13" fmla="*/ 0 h 3897631"/>
              <a:gd name="connsiteX14" fmla="*/ 6595108 w 8415022"/>
              <a:gd name="connsiteY14" fmla="*/ 0 h 3897631"/>
              <a:gd name="connsiteX15" fmla="*/ 5138412 w 8415022"/>
              <a:gd name="connsiteY15" fmla="*/ 2503171 h 3897631"/>
              <a:gd name="connsiteX16" fmla="*/ 3467100 w 8415022"/>
              <a:gd name="connsiteY16" fmla="*/ 2503171 h 3897631"/>
              <a:gd name="connsiteX17" fmla="*/ 4923796 w 8415022"/>
              <a:gd name="connsiteY17" fmla="*/ 0 h 3897631"/>
              <a:gd name="connsiteX18" fmla="*/ 1456699 w 8415022"/>
              <a:gd name="connsiteY18" fmla="*/ 0 h 3897631"/>
              <a:gd name="connsiteX19" fmla="*/ 3128014 w 8415022"/>
              <a:gd name="connsiteY19" fmla="*/ 0 h 3897631"/>
              <a:gd name="connsiteX20" fmla="*/ 1671316 w 8415022"/>
              <a:gd name="connsiteY20" fmla="*/ 2503171 h 3897631"/>
              <a:gd name="connsiteX21" fmla="*/ 0 w 8415022"/>
              <a:gd name="connsiteY21" fmla="*/ 2503171 h 3897631"/>
              <a:gd name="connsiteX22" fmla="*/ 1456699 w 8415022"/>
              <a:gd name="connsiteY22" fmla="*/ 0 h 3897631"/>
              <a:gd name="connsiteX0" fmla="*/ 3257605 w 8415022"/>
              <a:gd name="connsiteY0" fmla="*/ 1 h 3897631"/>
              <a:gd name="connsiteX1" fmla="*/ 4771393 w 8415022"/>
              <a:gd name="connsiteY1" fmla="*/ 1 h 3897631"/>
              <a:gd name="connsiteX2" fmla="*/ 2745689 w 8415022"/>
              <a:gd name="connsiteY2" fmla="*/ 3531871 h 3897631"/>
              <a:gd name="connsiteX3" fmla="*/ 1231900 w 8415022"/>
              <a:gd name="connsiteY3" fmla="*/ 3531871 h 3897631"/>
              <a:gd name="connsiteX4" fmla="*/ 3257605 w 8415022"/>
              <a:gd name="connsiteY4" fmla="*/ 1 h 3897631"/>
              <a:gd name="connsiteX5" fmla="*/ 6743718 w 8415022"/>
              <a:gd name="connsiteY5" fmla="*/ 0 h 3897631"/>
              <a:gd name="connsiteX6" fmla="*/ 8415022 w 8415022"/>
              <a:gd name="connsiteY6" fmla="*/ 0 h 3897631"/>
              <a:gd name="connsiteX7" fmla="*/ 8189242 w 8415022"/>
              <a:gd name="connsiteY7" fmla="*/ 393701 h 3897631"/>
              <a:gd name="connsiteX8" fmla="*/ 7267119 w 8415022"/>
              <a:gd name="connsiteY8" fmla="*/ 2001641 h 3897631"/>
              <a:gd name="connsiteX9" fmla="*/ 6179804 w 8415022"/>
              <a:gd name="connsiteY9" fmla="*/ 3897631 h 3897631"/>
              <a:gd name="connsiteX10" fmla="*/ 4508500 w 8415022"/>
              <a:gd name="connsiteY10" fmla="*/ 3897631 h 3897631"/>
              <a:gd name="connsiteX11" fmla="*/ 6743718 w 8415022"/>
              <a:gd name="connsiteY11" fmla="*/ 0 h 3897631"/>
              <a:gd name="connsiteX12" fmla="*/ 4923796 w 8415022"/>
              <a:gd name="connsiteY12" fmla="*/ 0 h 3897631"/>
              <a:gd name="connsiteX13" fmla="*/ 6595108 w 8415022"/>
              <a:gd name="connsiteY13" fmla="*/ 0 h 3897631"/>
              <a:gd name="connsiteX14" fmla="*/ 5138412 w 8415022"/>
              <a:gd name="connsiteY14" fmla="*/ 2503171 h 3897631"/>
              <a:gd name="connsiteX15" fmla="*/ 3467100 w 8415022"/>
              <a:gd name="connsiteY15" fmla="*/ 2503171 h 3897631"/>
              <a:gd name="connsiteX16" fmla="*/ 4923796 w 8415022"/>
              <a:gd name="connsiteY16" fmla="*/ 0 h 3897631"/>
              <a:gd name="connsiteX17" fmla="*/ 1456699 w 8415022"/>
              <a:gd name="connsiteY17" fmla="*/ 0 h 3897631"/>
              <a:gd name="connsiteX18" fmla="*/ 3128014 w 8415022"/>
              <a:gd name="connsiteY18" fmla="*/ 0 h 3897631"/>
              <a:gd name="connsiteX19" fmla="*/ 1671316 w 8415022"/>
              <a:gd name="connsiteY19" fmla="*/ 2503171 h 3897631"/>
              <a:gd name="connsiteX20" fmla="*/ 0 w 8415022"/>
              <a:gd name="connsiteY20" fmla="*/ 2503171 h 3897631"/>
              <a:gd name="connsiteX21" fmla="*/ 1456699 w 8415022"/>
              <a:gd name="connsiteY21" fmla="*/ 0 h 3897631"/>
              <a:gd name="connsiteX0" fmla="*/ 3257605 w 8415022"/>
              <a:gd name="connsiteY0" fmla="*/ 1 h 3897631"/>
              <a:gd name="connsiteX1" fmla="*/ 4771393 w 8415022"/>
              <a:gd name="connsiteY1" fmla="*/ 1 h 3897631"/>
              <a:gd name="connsiteX2" fmla="*/ 2745689 w 8415022"/>
              <a:gd name="connsiteY2" fmla="*/ 3531871 h 3897631"/>
              <a:gd name="connsiteX3" fmla="*/ 1231900 w 8415022"/>
              <a:gd name="connsiteY3" fmla="*/ 3531871 h 3897631"/>
              <a:gd name="connsiteX4" fmla="*/ 3257605 w 8415022"/>
              <a:gd name="connsiteY4" fmla="*/ 1 h 3897631"/>
              <a:gd name="connsiteX5" fmla="*/ 6743718 w 8415022"/>
              <a:gd name="connsiteY5" fmla="*/ 0 h 3897631"/>
              <a:gd name="connsiteX6" fmla="*/ 8415022 w 8415022"/>
              <a:gd name="connsiteY6" fmla="*/ 0 h 3897631"/>
              <a:gd name="connsiteX7" fmla="*/ 7267119 w 8415022"/>
              <a:gd name="connsiteY7" fmla="*/ 2001641 h 3897631"/>
              <a:gd name="connsiteX8" fmla="*/ 6179804 w 8415022"/>
              <a:gd name="connsiteY8" fmla="*/ 3897631 h 3897631"/>
              <a:gd name="connsiteX9" fmla="*/ 4508500 w 8415022"/>
              <a:gd name="connsiteY9" fmla="*/ 3897631 h 3897631"/>
              <a:gd name="connsiteX10" fmla="*/ 6743718 w 8415022"/>
              <a:gd name="connsiteY10" fmla="*/ 0 h 3897631"/>
              <a:gd name="connsiteX11" fmla="*/ 4923796 w 8415022"/>
              <a:gd name="connsiteY11" fmla="*/ 0 h 3897631"/>
              <a:gd name="connsiteX12" fmla="*/ 6595108 w 8415022"/>
              <a:gd name="connsiteY12" fmla="*/ 0 h 3897631"/>
              <a:gd name="connsiteX13" fmla="*/ 5138412 w 8415022"/>
              <a:gd name="connsiteY13" fmla="*/ 2503171 h 3897631"/>
              <a:gd name="connsiteX14" fmla="*/ 3467100 w 8415022"/>
              <a:gd name="connsiteY14" fmla="*/ 2503171 h 3897631"/>
              <a:gd name="connsiteX15" fmla="*/ 4923796 w 8415022"/>
              <a:gd name="connsiteY15" fmla="*/ 0 h 3897631"/>
              <a:gd name="connsiteX16" fmla="*/ 1456699 w 8415022"/>
              <a:gd name="connsiteY16" fmla="*/ 0 h 3897631"/>
              <a:gd name="connsiteX17" fmla="*/ 3128014 w 8415022"/>
              <a:gd name="connsiteY17" fmla="*/ 0 h 3897631"/>
              <a:gd name="connsiteX18" fmla="*/ 1671316 w 8415022"/>
              <a:gd name="connsiteY18" fmla="*/ 2503171 h 3897631"/>
              <a:gd name="connsiteX19" fmla="*/ 0 w 8415022"/>
              <a:gd name="connsiteY19" fmla="*/ 2503171 h 3897631"/>
              <a:gd name="connsiteX20" fmla="*/ 1456699 w 8415022"/>
              <a:gd name="connsiteY20" fmla="*/ 0 h 3897631"/>
              <a:gd name="connsiteX0" fmla="*/ 3257605 w 8415022"/>
              <a:gd name="connsiteY0" fmla="*/ 1 h 3897631"/>
              <a:gd name="connsiteX1" fmla="*/ 4771393 w 8415022"/>
              <a:gd name="connsiteY1" fmla="*/ 1 h 3897631"/>
              <a:gd name="connsiteX2" fmla="*/ 2745689 w 8415022"/>
              <a:gd name="connsiteY2" fmla="*/ 3531871 h 3897631"/>
              <a:gd name="connsiteX3" fmla="*/ 1231900 w 8415022"/>
              <a:gd name="connsiteY3" fmla="*/ 3531871 h 3897631"/>
              <a:gd name="connsiteX4" fmla="*/ 3257605 w 8415022"/>
              <a:gd name="connsiteY4" fmla="*/ 1 h 3897631"/>
              <a:gd name="connsiteX5" fmla="*/ 6743718 w 8415022"/>
              <a:gd name="connsiteY5" fmla="*/ 0 h 3897631"/>
              <a:gd name="connsiteX6" fmla="*/ 8415022 w 8415022"/>
              <a:gd name="connsiteY6" fmla="*/ 0 h 3897631"/>
              <a:gd name="connsiteX7" fmla="*/ 6179804 w 8415022"/>
              <a:gd name="connsiteY7" fmla="*/ 3897631 h 3897631"/>
              <a:gd name="connsiteX8" fmla="*/ 4508500 w 8415022"/>
              <a:gd name="connsiteY8" fmla="*/ 3897631 h 3897631"/>
              <a:gd name="connsiteX9" fmla="*/ 6743718 w 8415022"/>
              <a:gd name="connsiteY9" fmla="*/ 0 h 3897631"/>
              <a:gd name="connsiteX10" fmla="*/ 4923796 w 8415022"/>
              <a:gd name="connsiteY10" fmla="*/ 0 h 3897631"/>
              <a:gd name="connsiteX11" fmla="*/ 6595108 w 8415022"/>
              <a:gd name="connsiteY11" fmla="*/ 0 h 3897631"/>
              <a:gd name="connsiteX12" fmla="*/ 5138412 w 8415022"/>
              <a:gd name="connsiteY12" fmla="*/ 2503171 h 3897631"/>
              <a:gd name="connsiteX13" fmla="*/ 3467100 w 8415022"/>
              <a:gd name="connsiteY13" fmla="*/ 2503171 h 3897631"/>
              <a:gd name="connsiteX14" fmla="*/ 4923796 w 8415022"/>
              <a:gd name="connsiteY14" fmla="*/ 0 h 3897631"/>
              <a:gd name="connsiteX15" fmla="*/ 1456699 w 8415022"/>
              <a:gd name="connsiteY15" fmla="*/ 0 h 3897631"/>
              <a:gd name="connsiteX16" fmla="*/ 3128014 w 8415022"/>
              <a:gd name="connsiteY16" fmla="*/ 0 h 3897631"/>
              <a:gd name="connsiteX17" fmla="*/ 1671316 w 8415022"/>
              <a:gd name="connsiteY17" fmla="*/ 2503171 h 3897631"/>
              <a:gd name="connsiteX18" fmla="*/ 0 w 8415022"/>
              <a:gd name="connsiteY18" fmla="*/ 2503171 h 3897631"/>
              <a:gd name="connsiteX19" fmla="*/ 1456699 w 8415022"/>
              <a:gd name="connsiteY19" fmla="*/ 0 h 38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15022" h="3897631">
                <a:moveTo>
                  <a:pt x="3257605" y="1"/>
                </a:moveTo>
                <a:lnTo>
                  <a:pt x="4771393" y="1"/>
                </a:lnTo>
                <a:lnTo>
                  <a:pt x="2745689" y="3531871"/>
                </a:lnTo>
                <a:lnTo>
                  <a:pt x="1231900" y="3531871"/>
                </a:lnTo>
                <a:lnTo>
                  <a:pt x="3257605" y="1"/>
                </a:lnTo>
                <a:close/>
                <a:moveTo>
                  <a:pt x="6743718" y="0"/>
                </a:moveTo>
                <a:lnTo>
                  <a:pt x="8415022" y="0"/>
                </a:lnTo>
                <a:lnTo>
                  <a:pt x="6179804" y="3897631"/>
                </a:lnTo>
                <a:lnTo>
                  <a:pt x="4508500" y="3897631"/>
                </a:lnTo>
                <a:lnTo>
                  <a:pt x="6743718" y="0"/>
                </a:lnTo>
                <a:close/>
                <a:moveTo>
                  <a:pt x="4923796" y="0"/>
                </a:moveTo>
                <a:lnTo>
                  <a:pt x="6595108" y="0"/>
                </a:lnTo>
                <a:lnTo>
                  <a:pt x="5138412" y="2503171"/>
                </a:lnTo>
                <a:lnTo>
                  <a:pt x="3467100" y="2503171"/>
                </a:lnTo>
                <a:lnTo>
                  <a:pt x="4923796" y="0"/>
                </a:lnTo>
                <a:close/>
                <a:moveTo>
                  <a:pt x="1456699" y="0"/>
                </a:moveTo>
                <a:lnTo>
                  <a:pt x="3128014" y="0"/>
                </a:lnTo>
                <a:lnTo>
                  <a:pt x="1671316" y="2503171"/>
                </a:lnTo>
                <a:lnTo>
                  <a:pt x="0" y="2503171"/>
                </a:lnTo>
                <a:lnTo>
                  <a:pt x="1456699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F9FAE7A-675F-1844-B7E8-F4C2EDAC68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69050" y="393701"/>
            <a:ext cx="2774950" cy="1612900"/>
          </a:xfrm>
          <a:custGeom>
            <a:avLst/>
            <a:gdLst>
              <a:gd name="connsiteX0" fmla="*/ 939758 w 2774950"/>
              <a:gd name="connsiteY0" fmla="*/ 0 h 1612900"/>
              <a:gd name="connsiteX1" fmla="*/ 2774950 w 2774950"/>
              <a:gd name="connsiteY1" fmla="*/ 0 h 1612900"/>
              <a:gd name="connsiteX2" fmla="*/ 2774950 w 2774950"/>
              <a:gd name="connsiteY2" fmla="*/ 1612900 h 1612900"/>
              <a:gd name="connsiteX3" fmla="*/ 0 w 2774950"/>
              <a:gd name="connsiteY3" fmla="*/ 1605284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950" h="1612900">
                <a:moveTo>
                  <a:pt x="939758" y="0"/>
                </a:moveTo>
                <a:lnTo>
                  <a:pt x="2774950" y="0"/>
                </a:lnTo>
                <a:lnTo>
                  <a:pt x="2774950" y="1612900"/>
                </a:lnTo>
                <a:lnTo>
                  <a:pt x="0" y="160528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7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C8F66-424B-4BE0-9AB2-2669C9D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F4461-CFCB-47B7-A030-98DC5B91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B1FCF-C84F-4E4B-88F0-C20F008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3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55999-3F16-4981-A06E-18A5D24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6D25-75A9-4D75-AB9A-6EE624DC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AF7A-EE03-4D7F-A307-7313D622B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F644-5B7A-41CE-AF8F-CD3A5E8C9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2754-AA0C-4D86-9E6D-4B555D98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57C97-E013-43FE-9E82-298502542D0C}"/>
              </a:ext>
            </a:extLst>
          </p:cNvPr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014953-82F7-4EF3-8CFB-C5EA554C47C0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E560A8-6351-4498-893D-9570E04A7A14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872D7E-C6E1-47AE-968B-325FA9FB1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9864D-2D40-4BCD-B905-77BE8C94187D}"/>
              </a:ext>
            </a:extLst>
          </p:cNvPr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0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9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6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kinderland.in.ua/sport-ploschadki/ulichnye-trenazhery/trenazhernyj-kompleks-kl-11-25-11-25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419F5F-CE7D-4FAF-AE1D-26E8D61FF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2268" y="4536676"/>
            <a:ext cx="4061732" cy="214842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/>
              <a:t>                              </a:t>
            </a:r>
            <a:r>
              <a:rPr lang="uk-UA" sz="1800" b="1" dirty="0"/>
              <a:t>Стань тим,                          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1" dirty="0"/>
              <a:t>                                           ким мрієш.         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1" dirty="0"/>
              <a:t>                                                Роби те,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1" dirty="0"/>
              <a:t>                                                      що вмієш.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1" dirty="0"/>
              <a:t>    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23B61A-5A98-422F-B5F3-8A5CB08CC1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r="18158"/>
          <a:stretch>
            <a:fillRect/>
          </a:stretch>
        </p:blipFill>
        <p:spPr>
          <a:xfrm>
            <a:off x="1846523" y="393699"/>
            <a:ext cx="7054871" cy="6107432"/>
          </a:xfrm>
        </p:spPr>
      </p:pic>
      <p:sp>
        <p:nvSpPr>
          <p:cNvPr id="8" name="Shape">
            <a:extLst>
              <a:ext uri="{FF2B5EF4-FFF2-40B4-BE49-F238E27FC236}">
                <a16:creationId xmlns:a16="http://schemas.microsoft.com/office/drawing/2014/main" id="{3B3D7FB4-FB6A-4FDB-AB4A-14504D507945}"/>
              </a:ext>
            </a:extLst>
          </p:cNvPr>
          <p:cNvSpPr/>
          <p:nvPr/>
        </p:nvSpPr>
        <p:spPr>
          <a:xfrm>
            <a:off x="-1" y="2535556"/>
            <a:ext cx="3800478" cy="3406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6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9D879-5D43-49ED-97E1-B5D8DE30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99331"/>
            <a:ext cx="2848545" cy="316668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Street Workout</a:t>
            </a:r>
            <a:r>
              <a:rPr lang="uk-UA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br>
              <a:rPr lang="uk-UA" dirty="0"/>
            </a:br>
            <a:r>
              <a:rPr lang="uk-UA" sz="2400" dirty="0"/>
              <a:t>секретна зброя, що завжди з тобою.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5EC45-3DA6-4D61-A9A1-B923FECE1D27}"/>
              </a:ext>
            </a:extLst>
          </p:cNvPr>
          <p:cNvSpPr txBox="1"/>
          <p:nvPr/>
        </p:nvSpPr>
        <p:spPr>
          <a:xfrm>
            <a:off x="209725" y="209725"/>
            <a:ext cx="553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Дружківська загальноосвітня школа І-ІІІ ступенів №17 Дружківської міської ради Донецької області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419A4-3B54-496E-8A0E-10170A533593}"/>
              </a:ext>
            </a:extLst>
          </p:cNvPr>
          <p:cNvSpPr txBox="1"/>
          <p:nvPr/>
        </p:nvSpPr>
        <p:spPr>
          <a:xfrm>
            <a:off x="0" y="1839896"/>
            <a:ext cx="2399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err="1"/>
              <a:t>Проєкт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4927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4F826-E8AB-4DA0-8B38-6404E7A9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B1F1B9-40AE-464C-BC57-D32AE9EF744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4" b="11664"/>
          <a:stretch>
            <a:fillRect/>
          </a:stretch>
        </p:blipFill>
        <p:spPr>
          <a:xfrm>
            <a:off x="58738" y="0"/>
            <a:ext cx="7788275" cy="3355975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03FD8CE-6F77-4B0F-B74D-84D9DDECD3B5}"/>
              </a:ext>
            </a:extLst>
          </p:cNvPr>
          <p:cNvSpPr txBox="1"/>
          <p:nvPr/>
        </p:nvSpPr>
        <p:spPr>
          <a:xfrm>
            <a:off x="184558" y="3103927"/>
            <a:ext cx="862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A07797BB-70DA-4EF0-AC6F-0E417FBD7E23}"/>
              </a:ext>
            </a:extLst>
          </p:cNvPr>
          <p:cNvSpPr/>
          <p:nvPr/>
        </p:nvSpPr>
        <p:spPr>
          <a:xfrm>
            <a:off x="6174297" y="620785"/>
            <a:ext cx="2975996" cy="1459685"/>
          </a:xfrm>
          <a:custGeom>
            <a:avLst/>
            <a:gdLst>
              <a:gd name="connsiteX0" fmla="*/ 0 w 2583809"/>
              <a:gd name="connsiteY0" fmla="*/ 1417740 h 1417740"/>
              <a:gd name="connsiteX1" fmla="*/ 354435 w 2583809"/>
              <a:gd name="connsiteY1" fmla="*/ 0 h 1417740"/>
              <a:gd name="connsiteX2" fmla="*/ 2583809 w 2583809"/>
              <a:gd name="connsiteY2" fmla="*/ 0 h 1417740"/>
              <a:gd name="connsiteX3" fmla="*/ 2229374 w 2583809"/>
              <a:gd name="connsiteY3" fmla="*/ 1417740 h 1417740"/>
              <a:gd name="connsiteX4" fmla="*/ 0 w 2583809"/>
              <a:gd name="connsiteY4" fmla="*/ 1417740 h 1417740"/>
              <a:gd name="connsiteX0" fmla="*/ 0 w 2583809"/>
              <a:gd name="connsiteY0" fmla="*/ 1417740 h 1417740"/>
              <a:gd name="connsiteX1" fmla="*/ 757107 w 2583809"/>
              <a:gd name="connsiteY1" fmla="*/ 92279 h 1417740"/>
              <a:gd name="connsiteX2" fmla="*/ 2583809 w 2583809"/>
              <a:gd name="connsiteY2" fmla="*/ 0 h 1417740"/>
              <a:gd name="connsiteX3" fmla="*/ 2229374 w 2583809"/>
              <a:gd name="connsiteY3" fmla="*/ 1417740 h 1417740"/>
              <a:gd name="connsiteX4" fmla="*/ 0 w 2583809"/>
              <a:gd name="connsiteY4" fmla="*/ 1417740 h 1417740"/>
              <a:gd name="connsiteX0" fmla="*/ 0 w 2590101"/>
              <a:gd name="connsiteY0" fmla="*/ 1417740 h 1417740"/>
              <a:gd name="connsiteX1" fmla="*/ 757107 w 2590101"/>
              <a:gd name="connsiteY1" fmla="*/ 92279 h 1417740"/>
              <a:gd name="connsiteX2" fmla="*/ 2583809 w 2590101"/>
              <a:gd name="connsiteY2" fmla="*/ 0 h 1417740"/>
              <a:gd name="connsiteX3" fmla="*/ 2590101 w 2590101"/>
              <a:gd name="connsiteY3" fmla="*/ 1417740 h 1417740"/>
              <a:gd name="connsiteX4" fmla="*/ 0 w 2590101"/>
              <a:gd name="connsiteY4" fmla="*/ 1417740 h 1417740"/>
              <a:gd name="connsiteX0" fmla="*/ 0 w 2590101"/>
              <a:gd name="connsiteY0" fmla="*/ 1417740 h 1417740"/>
              <a:gd name="connsiteX1" fmla="*/ 815830 w 2590101"/>
              <a:gd name="connsiteY1" fmla="*/ 109057 h 1417740"/>
              <a:gd name="connsiteX2" fmla="*/ 2583809 w 2590101"/>
              <a:gd name="connsiteY2" fmla="*/ 0 h 1417740"/>
              <a:gd name="connsiteX3" fmla="*/ 2590101 w 2590101"/>
              <a:gd name="connsiteY3" fmla="*/ 1417740 h 1417740"/>
              <a:gd name="connsiteX4" fmla="*/ 0 w 2590101"/>
              <a:gd name="connsiteY4" fmla="*/ 1417740 h 1417740"/>
              <a:gd name="connsiteX0" fmla="*/ 0 w 2564934"/>
              <a:gd name="connsiteY0" fmla="*/ 1459685 h 1459685"/>
              <a:gd name="connsiteX1" fmla="*/ 790663 w 2564934"/>
              <a:gd name="connsiteY1" fmla="*/ 109057 h 1459685"/>
              <a:gd name="connsiteX2" fmla="*/ 2558642 w 2564934"/>
              <a:gd name="connsiteY2" fmla="*/ 0 h 1459685"/>
              <a:gd name="connsiteX3" fmla="*/ 2564934 w 2564934"/>
              <a:gd name="connsiteY3" fmla="*/ 1417740 h 1459685"/>
              <a:gd name="connsiteX4" fmla="*/ 0 w 2564934"/>
              <a:gd name="connsiteY4" fmla="*/ 1459685 h 1459685"/>
              <a:gd name="connsiteX0" fmla="*/ 0 w 2564934"/>
              <a:gd name="connsiteY0" fmla="*/ 1459685 h 1459685"/>
              <a:gd name="connsiteX1" fmla="*/ 815830 w 2564934"/>
              <a:gd name="connsiteY1" fmla="*/ 83890 h 1459685"/>
              <a:gd name="connsiteX2" fmla="*/ 2558642 w 2564934"/>
              <a:gd name="connsiteY2" fmla="*/ 0 h 1459685"/>
              <a:gd name="connsiteX3" fmla="*/ 2564934 w 2564934"/>
              <a:gd name="connsiteY3" fmla="*/ 1417740 h 1459685"/>
              <a:gd name="connsiteX4" fmla="*/ 0 w 2564934"/>
              <a:gd name="connsiteY4" fmla="*/ 1459685 h 1459685"/>
              <a:gd name="connsiteX0" fmla="*/ 0 w 2564934"/>
              <a:gd name="connsiteY0" fmla="*/ 1459685 h 1459685"/>
              <a:gd name="connsiteX1" fmla="*/ 840997 w 2564934"/>
              <a:gd name="connsiteY1" fmla="*/ 83890 h 1459685"/>
              <a:gd name="connsiteX2" fmla="*/ 2558642 w 2564934"/>
              <a:gd name="connsiteY2" fmla="*/ 0 h 1459685"/>
              <a:gd name="connsiteX3" fmla="*/ 2564934 w 2564934"/>
              <a:gd name="connsiteY3" fmla="*/ 1417740 h 1459685"/>
              <a:gd name="connsiteX4" fmla="*/ 0 w 2564934"/>
              <a:gd name="connsiteY4" fmla="*/ 1459685 h 145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934" h="1459685">
                <a:moveTo>
                  <a:pt x="0" y="1459685"/>
                </a:moveTo>
                <a:lnTo>
                  <a:pt x="840997" y="83890"/>
                </a:lnTo>
                <a:lnTo>
                  <a:pt x="2558642" y="0"/>
                </a:lnTo>
                <a:cubicBezTo>
                  <a:pt x="2560739" y="472580"/>
                  <a:pt x="2562837" y="945160"/>
                  <a:pt x="2564934" y="1417740"/>
                </a:cubicBezTo>
                <a:lnTo>
                  <a:pt x="0" y="14596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50E84-2689-4CD3-94DB-6D534A6DEF8C}"/>
              </a:ext>
            </a:extLst>
          </p:cNvPr>
          <p:cNvSpPr txBox="1"/>
          <p:nvPr/>
        </p:nvSpPr>
        <p:spPr>
          <a:xfrm>
            <a:off x="6711193" y="1077606"/>
            <a:ext cx="25334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Короткий </a:t>
            </a:r>
            <a:r>
              <a:rPr lang="ru-RU" sz="2800" b="1" dirty="0" err="1">
                <a:solidFill>
                  <a:schemeClr val="bg1"/>
                </a:solidFill>
              </a:rPr>
              <a:t>опис</a:t>
            </a:r>
            <a:endParaRPr lang="ru-RU" sz="28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10C3E-0141-4D64-A012-BF06C7745F61}"/>
              </a:ext>
            </a:extLst>
          </p:cNvPr>
          <p:cNvSpPr txBox="1"/>
          <p:nvPr/>
        </p:nvSpPr>
        <p:spPr>
          <a:xfrm>
            <a:off x="264253" y="3317697"/>
            <a:ext cx="84644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коли </a:t>
            </a:r>
            <a:r>
              <a:rPr lang="ru-RU" dirty="0" err="1"/>
              <a:t>прогрес</a:t>
            </a:r>
            <a:r>
              <a:rPr lang="ru-RU" dirty="0"/>
              <a:t>, </a:t>
            </a:r>
            <a:r>
              <a:rPr lang="ru-RU" dirty="0" err="1"/>
              <a:t>передові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і </a:t>
            </a:r>
            <a:r>
              <a:rPr lang="ru-RU" dirty="0" err="1"/>
              <a:t>звичний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часто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здоров</a:t>
            </a:r>
            <a:r>
              <a:rPr lang="en-US" dirty="0"/>
              <a:t>’</a:t>
            </a:r>
            <a:r>
              <a:rPr lang="ru-RU" dirty="0"/>
              <a:t>я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гостра</a:t>
            </a:r>
            <a:r>
              <a:rPr lang="ru-RU" dirty="0"/>
              <a:t> потреба у </a:t>
            </a:r>
            <a:r>
              <a:rPr lang="ru-RU" dirty="0" err="1"/>
              <a:t>стоверенні</a:t>
            </a:r>
            <a:r>
              <a:rPr lang="ru-RU" dirty="0"/>
              <a:t> умов для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підростаючого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 err="1"/>
              <a:t>Зазначимо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закладі</a:t>
            </a:r>
            <a:r>
              <a:rPr lang="ru-RU" dirty="0"/>
              <a:t> на </a:t>
            </a:r>
            <a:r>
              <a:rPr lang="ru-RU" dirty="0" err="1"/>
              <a:t>сьогоднішній</a:t>
            </a:r>
            <a:r>
              <a:rPr lang="ru-RU" dirty="0"/>
              <a:t> день</a:t>
            </a:r>
            <a:r>
              <a:rPr lang="en-US" dirty="0"/>
              <a:t> </a:t>
            </a:r>
            <a:r>
              <a:rPr lang="uk-UA" dirty="0"/>
              <a:t>навчається 940 учнів. </a:t>
            </a:r>
            <a:r>
              <a:rPr lang="ru-RU" dirty="0"/>
              <a:t>Особливого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той факт, </a:t>
            </a:r>
            <a:r>
              <a:rPr lang="ru-RU" dirty="0" err="1"/>
              <a:t>що</a:t>
            </a:r>
            <a:r>
              <a:rPr lang="ru-RU" dirty="0"/>
              <a:t> школа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центрі</a:t>
            </a:r>
            <a:r>
              <a:rPr lang="ru-RU" dirty="0"/>
              <a:t> густонаселенного </a:t>
            </a:r>
            <a:r>
              <a:rPr lang="ru-RU" dirty="0" err="1"/>
              <a:t>мікрорайону</a:t>
            </a:r>
            <a:r>
              <a:rPr lang="ru-RU" dirty="0"/>
              <a:t> «</a:t>
            </a:r>
            <a:r>
              <a:rPr lang="ru-RU" dirty="0" err="1"/>
              <a:t>Східний</a:t>
            </a:r>
            <a:r>
              <a:rPr lang="ru-RU" dirty="0"/>
              <a:t>», де </a:t>
            </a:r>
            <a:r>
              <a:rPr lang="ru-RU" dirty="0" err="1"/>
              <a:t>проживає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2000 </a:t>
            </a:r>
            <a:r>
              <a:rPr lang="ru-RU" dirty="0" err="1"/>
              <a:t>жителів</a:t>
            </a:r>
            <a:r>
              <a:rPr lang="ru-RU" dirty="0"/>
              <a:t> старших за 18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Відтак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спортивного комплексу </a:t>
            </a:r>
            <a:r>
              <a:rPr lang="en-US" dirty="0"/>
              <a:t>Street Workout </a:t>
            </a:r>
            <a:r>
              <a:rPr lang="ru-RU" dirty="0"/>
              <a:t>на </a:t>
            </a:r>
            <a:r>
              <a:rPr lang="ru-RU" dirty="0" err="1"/>
              <a:t>пришкільній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стане </a:t>
            </a:r>
            <a:r>
              <a:rPr lang="ru-RU" dirty="0" err="1"/>
              <a:t>головним</a:t>
            </a:r>
            <a:r>
              <a:rPr lang="ru-RU" dirty="0"/>
              <a:t> центром </a:t>
            </a:r>
            <a:r>
              <a:rPr lang="ru-RU" dirty="0" err="1"/>
              <a:t>відпочинку</a:t>
            </a:r>
            <a:r>
              <a:rPr lang="en-US" dirty="0"/>
              <a:t> </a:t>
            </a:r>
            <a:r>
              <a:rPr lang="uk-UA" dirty="0"/>
              <a:t>та фізичної активності жителів мікрорайону.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стане </a:t>
            </a:r>
            <a:r>
              <a:rPr lang="ru-RU" dirty="0" err="1"/>
              <a:t>черговим</a:t>
            </a:r>
            <a:r>
              <a:rPr lang="ru-RU" dirty="0"/>
              <a:t> </a:t>
            </a:r>
            <a:r>
              <a:rPr lang="ru-RU" dirty="0" err="1"/>
              <a:t>кроком</a:t>
            </a:r>
            <a:r>
              <a:rPr lang="ru-RU" dirty="0"/>
              <a:t> у </a:t>
            </a:r>
            <a:r>
              <a:rPr lang="ru-RU" dirty="0" err="1"/>
              <a:t>становленні</a:t>
            </a:r>
            <a:r>
              <a:rPr lang="ru-RU" dirty="0"/>
              <a:t> </a:t>
            </a:r>
            <a:r>
              <a:rPr lang="ru-RU" dirty="0" err="1"/>
              <a:t>інноваційної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сім’ї</a:t>
            </a:r>
            <a:r>
              <a:rPr lang="ru-RU" dirty="0"/>
              <a:t> та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забезпечить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ціннісного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10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8F5022-268D-41E7-A02E-D4A6A18E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147" y="3257550"/>
            <a:ext cx="6287504" cy="1385891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та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20C93-D099-4204-BCD6-F4B5C8F9B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1350" y="4910141"/>
            <a:ext cx="5805172" cy="1179509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Фінансування</a:t>
            </a:r>
            <a:r>
              <a:rPr lang="ru-RU" dirty="0">
                <a:solidFill>
                  <a:schemeClr val="tx1"/>
                </a:solidFill>
              </a:rPr>
              <a:t> проекту </a:t>
            </a:r>
            <a:r>
              <a:rPr lang="ru-RU" dirty="0" err="1">
                <a:solidFill>
                  <a:schemeClr val="tx1"/>
                </a:solidFill>
              </a:rPr>
              <a:t>планується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рахунок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коштів</a:t>
            </a:r>
            <a:r>
              <a:rPr lang="ru-RU" dirty="0">
                <a:solidFill>
                  <a:schemeClr val="tx1"/>
                </a:solidFill>
              </a:rPr>
              <a:t> конкурсу «</a:t>
            </a:r>
            <a:r>
              <a:rPr lang="ru-RU" dirty="0" err="1">
                <a:solidFill>
                  <a:schemeClr val="tx1"/>
                </a:solidFill>
              </a:rPr>
              <a:t>Місто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своїми</a:t>
            </a:r>
            <a:r>
              <a:rPr lang="ru-RU" dirty="0">
                <a:solidFill>
                  <a:schemeClr val="tx1"/>
                </a:solidFill>
              </a:rPr>
              <a:t> руками» - 125 100 грн.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E11D9-2B6A-419D-84D0-A3D3BB7C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68B0C98-FC22-457F-9B89-BB4F2DFF6C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" b="5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000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Бюджет </a:t>
            </a:r>
            <a:r>
              <a:rPr lang="uk-UA" dirty="0" err="1"/>
              <a:t>проєкту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93B5D0-FCA8-4A7A-9AA3-11B1606A17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>
            <a:fillRect/>
          </a:stretch>
        </p:blipFill>
        <p:spPr/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D7BF68A-8D05-4B48-B362-6A0E10AE6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43683"/>
              </p:ext>
            </p:extLst>
          </p:nvPr>
        </p:nvGraphicFramePr>
        <p:xfrm>
          <a:off x="1300066" y="1816607"/>
          <a:ext cx="6096000" cy="2834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56726">
                  <a:extLst>
                    <a:ext uri="{9D8B030D-6E8A-4147-A177-3AD203B41FA5}">
                      <a16:colId xmlns:a16="http://schemas.microsoft.com/office/drawing/2014/main" val="1833086769"/>
                    </a:ext>
                  </a:extLst>
                </a:gridCol>
                <a:gridCol w="2491274">
                  <a:extLst>
                    <a:ext uri="{9D8B030D-6E8A-4147-A177-3AD203B41FA5}">
                      <a16:colId xmlns:a16="http://schemas.microsoft.com/office/drawing/2014/main" val="2933995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382356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15579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Найменування товарів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Одиниці </a:t>
                      </a:r>
                      <a:r>
                        <a:rPr lang="uk-UA" dirty="0" err="1"/>
                        <a:t>ваміру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Вартість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0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Закупка тренажерного комплексу </a:t>
                      </a:r>
                      <a:r>
                        <a:rPr lang="en-US" sz="1800" kern="1200" cap="all" dirty="0">
                          <a:effectLst/>
                        </a:rPr>
                        <a:t>KL-11.25</a:t>
                      </a:r>
                      <a:endParaRPr lang="en-US" sz="1800" b="1" i="0" kern="1200" cap="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 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108 100грн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15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Вартість доставки</a:t>
                      </a:r>
                    </a:p>
                    <a:p>
                      <a:r>
                        <a:rPr lang="uk-UA" dirty="0"/>
                        <a:t>(Нова пошта)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Послуга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6000грн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96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Розчищення території, облаштування місця для майданчика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r>
                        <a:rPr lang="uk-UA" dirty="0"/>
                        <a:t>Послуга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1000грн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911236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13F0A97-485C-443F-A318-32D0C6DFB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601829"/>
              </p:ext>
            </p:extLst>
          </p:nvPr>
        </p:nvGraphicFramePr>
        <p:xfrm>
          <a:off x="1300066" y="4651247"/>
          <a:ext cx="6096000" cy="13817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47395">
                  <a:extLst>
                    <a:ext uri="{9D8B030D-6E8A-4147-A177-3AD203B41FA5}">
                      <a16:colId xmlns:a16="http://schemas.microsoft.com/office/drawing/2014/main" val="3191929577"/>
                    </a:ext>
                  </a:extLst>
                </a:gridCol>
                <a:gridCol w="2500605">
                  <a:extLst>
                    <a:ext uri="{9D8B030D-6E8A-4147-A177-3AD203B41FA5}">
                      <a16:colId xmlns:a16="http://schemas.microsoft.com/office/drawing/2014/main" val="401310659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84383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81722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/>
                        <a:t>Монтаж тренажерного комплексу </a:t>
                      </a:r>
                      <a:r>
                        <a:rPr lang="en-US" sz="1800" b="0" i="0" kern="1200" cap="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KL-11.25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/>
                        <a:t>Послуга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/>
                        <a:t>10000грн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25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61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Всього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125 100грн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177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9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12" y="579621"/>
            <a:ext cx="6276975" cy="1006475"/>
          </a:xfrm>
        </p:spPr>
        <p:txBody>
          <a:bodyPr/>
          <a:lstStyle/>
          <a:p>
            <a:r>
              <a:rPr lang="uk-UA" dirty="0"/>
              <a:t>Проблема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A9CC8-C8C9-4F16-AFB3-7D6A8030C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1390243"/>
            <a:ext cx="8707772" cy="3286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400" dirty="0" err="1"/>
              <a:t>Протягом</a:t>
            </a:r>
            <a:r>
              <a:rPr lang="ru-RU" sz="1400" dirty="0"/>
              <a:t> </a:t>
            </a:r>
            <a:r>
              <a:rPr lang="ru-RU" sz="1400" dirty="0" err="1"/>
              <a:t>останніх</a:t>
            </a:r>
            <a:r>
              <a:rPr lang="ru-RU" sz="1400" dirty="0"/>
              <a:t> </a:t>
            </a:r>
            <a:r>
              <a:rPr lang="ru-RU" sz="1400" dirty="0" err="1"/>
              <a:t>років</a:t>
            </a:r>
            <a:r>
              <a:rPr lang="ru-RU" sz="1400" dirty="0"/>
              <a:t> активно </a:t>
            </a:r>
            <a:r>
              <a:rPr lang="ru-RU" sz="1400" dirty="0" err="1"/>
              <a:t>прогресує</a:t>
            </a:r>
            <a:r>
              <a:rPr lang="ru-RU" sz="1400" dirty="0"/>
              <a:t> негативна </a:t>
            </a:r>
            <a:r>
              <a:rPr lang="ru-RU" sz="1400" dirty="0" err="1"/>
              <a:t>тенденція</a:t>
            </a:r>
            <a:r>
              <a:rPr lang="ru-RU" sz="1400" dirty="0"/>
              <a:t>, яка </a:t>
            </a:r>
            <a:r>
              <a:rPr lang="ru-RU" sz="1400" dirty="0" err="1"/>
              <a:t>характеризує</a:t>
            </a:r>
            <a:r>
              <a:rPr lang="ru-RU" sz="1400" dirty="0"/>
              <a:t> </a:t>
            </a:r>
            <a:r>
              <a:rPr lang="ru-RU" sz="1400" dirty="0" err="1"/>
              <a:t>погіршення</a:t>
            </a:r>
            <a:r>
              <a:rPr lang="ru-RU" sz="1400" dirty="0"/>
              <a:t> </a:t>
            </a:r>
            <a:r>
              <a:rPr lang="ru-RU" sz="1400" dirty="0" err="1"/>
              <a:t>фізичного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 і </a:t>
            </a:r>
            <a:r>
              <a:rPr lang="ru-RU" sz="1400" dirty="0" err="1"/>
              <a:t>здоров’я</a:t>
            </a:r>
            <a:r>
              <a:rPr lang="ru-RU" sz="1400" dirty="0"/>
              <a:t> </a:t>
            </a:r>
            <a:r>
              <a:rPr lang="ru-RU" sz="1400" dirty="0" err="1"/>
              <a:t>громадян</a:t>
            </a:r>
            <a:r>
              <a:rPr lang="ru-RU" sz="1400" dirty="0"/>
              <a:t>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стосується</a:t>
            </a:r>
            <a:r>
              <a:rPr lang="ru-RU" sz="1400" dirty="0"/>
              <a:t> як </a:t>
            </a:r>
            <a:r>
              <a:rPr lang="ru-RU" sz="1400" dirty="0" err="1"/>
              <a:t>молоді</a:t>
            </a:r>
            <a:r>
              <a:rPr lang="ru-RU" sz="1400" dirty="0"/>
              <a:t>, так і людей </a:t>
            </a:r>
            <a:r>
              <a:rPr lang="ru-RU" sz="1400" dirty="0" err="1"/>
              <a:t>середнього</a:t>
            </a:r>
            <a:r>
              <a:rPr lang="ru-RU" sz="1400" dirty="0"/>
              <a:t> </a:t>
            </a:r>
            <a:r>
              <a:rPr lang="ru-RU" sz="1400" dirty="0" err="1"/>
              <a:t>віку</a:t>
            </a:r>
            <a:r>
              <a:rPr lang="ru-RU" sz="1400" dirty="0"/>
              <a:t>. За статистикою у </a:t>
            </a:r>
            <a:r>
              <a:rPr lang="ru-RU" sz="1400" dirty="0" err="1"/>
              <a:t>багатьох</a:t>
            </a:r>
            <a:r>
              <a:rPr lang="ru-RU" sz="1400" dirty="0"/>
              <a:t> </a:t>
            </a:r>
            <a:r>
              <a:rPr lang="ru-RU" sz="1400" dirty="0" err="1"/>
              <a:t>мешканців</a:t>
            </a:r>
            <a:r>
              <a:rPr lang="ru-RU" sz="1400" dirty="0"/>
              <a:t> є </a:t>
            </a:r>
            <a:r>
              <a:rPr lang="ru-RU" sz="1400" dirty="0" err="1"/>
              <a:t>бажання</a:t>
            </a:r>
            <a:r>
              <a:rPr lang="ru-RU" sz="1400" dirty="0"/>
              <a:t> </a:t>
            </a:r>
            <a:r>
              <a:rPr lang="ru-RU" sz="1400" dirty="0" err="1"/>
              <a:t>займатися</a:t>
            </a:r>
            <a:r>
              <a:rPr lang="ru-RU" sz="1400" dirty="0"/>
              <a:t> спортом, але </a:t>
            </a:r>
            <a:r>
              <a:rPr lang="ru-RU" sz="1400" dirty="0" err="1"/>
              <a:t>відсутність</a:t>
            </a:r>
            <a:r>
              <a:rPr lang="ru-RU" sz="1400" dirty="0"/>
              <a:t> </a:t>
            </a:r>
            <a:r>
              <a:rPr lang="ru-RU" sz="1400" dirty="0" err="1"/>
              <a:t>тренажерів</a:t>
            </a:r>
            <a:r>
              <a:rPr lang="ru-RU" sz="1400" dirty="0"/>
              <a:t> в </a:t>
            </a:r>
            <a:r>
              <a:rPr lang="ru-RU" sz="1400" dirty="0" err="1"/>
              <a:t>крокової</a:t>
            </a:r>
            <a:r>
              <a:rPr lang="ru-RU" sz="1400" dirty="0"/>
              <a:t> </a:t>
            </a:r>
            <a:r>
              <a:rPr lang="ru-RU" sz="1400" dirty="0" err="1"/>
              <a:t>доступності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брак грошей на </a:t>
            </a:r>
            <a:r>
              <a:rPr lang="ru-RU" sz="1400" dirty="0" err="1"/>
              <a:t>відвідування</a:t>
            </a:r>
            <a:r>
              <a:rPr lang="ru-RU" sz="1400" dirty="0"/>
              <a:t> </a:t>
            </a:r>
            <a:r>
              <a:rPr lang="ru-RU" sz="1400" dirty="0" err="1"/>
              <a:t>платних</a:t>
            </a:r>
            <a:r>
              <a:rPr lang="ru-RU" sz="1400" dirty="0"/>
              <a:t> </a:t>
            </a:r>
            <a:r>
              <a:rPr lang="ru-RU" sz="1400" dirty="0" err="1"/>
              <a:t>спортзалів</a:t>
            </a:r>
            <a:r>
              <a:rPr lang="ru-RU" sz="1400" dirty="0"/>
              <a:t> і </a:t>
            </a:r>
            <a:r>
              <a:rPr lang="ru-RU" sz="1400" dirty="0" err="1"/>
              <a:t>фітнес-центрів</a:t>
            </a:r>
            <a:r>
              <a:rPr lang="ru-RU" sz="1400" dirty="0"/>
              <a:t> </a:t>
            </a:r>
            <a:r>
              <a:rPr lang="ru-RU" sz="1400" dirty="0" err="1"/>
              <a:t>призводить</a:t>
            </a:r>
            <a:r>
              <a:rPr lang="ru-RU" sz="1400" dirty="0"/>
              <a:t>                          до </a:t>
            </a:r>
            <a:r>
              <a:rPr lang="ru-RU" sz="1400" dirty="0" err="1"/>
              <a:t>того,що</a:t>
            </a:r>
            <a:r>
              <a:rPr lang="ru-RU" sz="1400" dirty="0"/>
              <a:t> </a:t>
            </a:r>
            <a:r>
              <a:rPr lang="ru-RU" sz="1400" dirty="0" err="1"/>
              <a:t>ці</a:t>
            </a:r>
            <a:r>
              <a:rPr lang="ru-RU" sz="1400" dirty="0"/>
              <a:t> </a:t>
            </a:r>
            <a:r>
              <a:rPr lang="ru-RU" sz="1400" dirty="0" err="1"/>
              <a:t>бажання</a:t>
            </a:r>
            <a:r>
              <a:rPr lang="ru-RU" sz="1400" dirty="0"/>
              <a:t> </a:t>
            </a:r>
            <a:r>
              <a:rPr lang="ru-RU" sz="1400" dirty="0" err="1"/>
              <a:t>залишаються</a:t>
            </a:r>
            <a:r>
              <a:rPr lang="ru-RU" sz="1400" dirty="0"/>
              <a:t> не </a:t>
            </a:r>
            <a:r>
              <a:rPr lang="ru-RU" sz="1400" dirty="0" err="1"/>
              <a:t>здійсненими</a:t>
            </a:r>
            <a:r>
              <a:rPr lang="ru-RU" sz="1400" dirty="0"/>
              <a:t>.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	Даний проект </a:t>
            </a:r>
            <a:r>
              <a:rPr lang="ru-RU" sz="1400" dirty="0" err="1"/>
              <a:t>спрямовано</a:t>
            </a:r>
            <a:r>
              <a:rPr lang="ru-RU" sz="1400" dirty="0"/>
              <a:t> на </a:t>
            </a:r>
            <a:r>
              <a:rPr lang="ru-RU" sz="1400" dirty="0" err="1"/>
              <a:t>розв’язання</a:t>
            </a:r>
            <a:r>
              <a:rPr lang="ru-RU" sz="1400" dirty="0"/>
              <a:t> </a:t>
            </a:r>
            <a:r>
              <a:rPr lang="ru-RU" sz="1400" dirty="0" err="1"/>
              <a:t>актуальної</a:t>
            </a:r>
            <a:r>
              <a:rPr lang="ru-RU" sz="1400" dirty="0"/>
              <a:t> </a:t>
            </a:r>
            <a:r>
              <a:rPr lang="ru-RU" sz="1400" dirty="0" err="1"/>
              <a:t>соціальної</a:t>
            </a:r>
            <a:r>
              <a:rPr lang="ru-RU" sz="1400" dirty="0"/>
              <a:t> </a:t>
            </a:r>
            <a:r>
              <a:rPr lang="ru-RU" sz="1400" dirty="0" err="1"/>
              <a:t>проблеми</a:t>
            </a:r>
            <a:r>
              <a:rPr lang="ru-RU" sz="1400" dirty="0"/>
              <a:t> -</a:t>
            </a:r>
            <a:r>
              <a:rPr lang="ru-RU" sz="1400" dirty="0" err="1"/>
              <a:t>відсутності</a:t>
            </a:r>
            <a:r>
              <a:rPr lang="ru-RU" sz="1400" dirty="0"/>
              <a:t> у </a:t>
            </a:r>
            <a:r>
              <a:rPr lang="ru-RU" sz="1400" dirty="0" err="1"/>
              <a:t>мікрорайоні</a:t>
            </a:r>
            <a:r>
              <a:rPr lang="ru-RU" sz="1400" dirty="0"/>
              <a:t> </a:t>
            </a:r>
            <a:r>
              <a:rPr lang="ru-RU" sz="1400" dirty="0" err="1"/>
              <a:t>облаштованих</a:t>
            </a:r>
            <a:r>
              <a:rPr lang="ru-RU" sz="1400" dirty="0"/>
              <a:t> </a:t>
            </a:r>
            <a:r>
              <a:rPr lang="ru-RU" sz="1400" dirty="0" err="1"/>
              <a:t>майданчиків</a:t>
            </a:r>
            <a:r>
              <a:rPr lang="ru-RU" sz="1400" dirty="0"/>
              <a:t> для </a:t>
            </a:r>
            <a:r>
              <a:rPr lang="ru-RU" sz="1400" dirty="0" err="1"/>
              <a:t>занятт</a:t>
            </a:r>
            <a:r>
              <a:rPr lang="ru-RU" sz="1400" dirty="0"/>
              <a:t> спортом,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сприяли</a:t>
            </a:r>
            <a:r>
              <a:rPr lang="ru-RU" sz="1400" dirty="0"/>
              <a:t> би широкому </a:t>
            </a:r>
            <a:r>
              <a:rPr lang="ru-RU" sz="1400" dirty="0" err="1"/>
              <a:t>залученню</a:t>
            </a:r>
            <a:r>
              <a:rPr lang="ru-RU" sz="1400" dirty="0"/>
              <a:t> </a:t>
            </a:r>
            <a:r>
              <a:rPr lang="ru-RU" sz="1400" dirty="0" err="1"/>
              <a:t>дітей</a:t>
            </a:r>
            <a:r>
              <a:rPr lang="ru-RU" sz="1400" dirty="0"/>
              <a:t>, </a:t>
            </a:r>
            <a:r>
              <a:rPr lang="ru-RU" sz="1400" dirty="0" err="1"/>
              <a:t>підлітків</a:t>
            </a:r>
            <a:r>
              <a:rPr lang="ru-RU" sz="1400" dirty="0"/>
              <a:t> та </a:t>
            </a:r>
            <a:r>
              <a:rPr lang="ru-RU" sz="1400" dirty="0" err="1"/>
              <a:t>молоді</a:t>
            </a:r>
            <a:r>
              <a:rPr lang="ru-RU" sz="1400" dirty="0"/>
              <a:t> </a:t>
            </a:r>
            <a:r>
              <a:rPr lang="ru-RU" sz="1400" dirty="0" err="1"/>
              <a:t>мікрорайону</a:t>
            </a:r>
            <a:r>
              <a:rPr lang="ru-RU" sz="1400" dirty="0"/>
              <a:t> в </a:t>
            </a:r>
            <a:r>
              <a:rPr lang="ru-RU" sz="1400" dirty="0" err="1"/>
              <a:t>активне</a:t>
            </a:r>
            <a:r>
              <a:rPr lang="ru-RU" sz="1400" dirty="0"/>
              <a:t> </a:t>
            </a:r>
            <a:r>
              <a:rPr lang="ru-RU" sz="1400" dirty="0" err="1"/>
              <a:t>спортивне</a:t>
            </a:r>
            <a:r>
              <a:rPr lang="ru-RU" sz="1400" dirty="0"/>
              <a:t> </a:t>
            </a:r>
            <a:r>
              <a:rPr lang="ru-RU" sz="1400" dirty="0" err="1"/>
              <a:t>дозвілля</a:t>
            </a:r>
            <a:r>
              <a:rPr lang="ru-RU" sz="1400" dirty="0"/>
              <a:t>.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	На </a:t>
            </a:r>
            <a:r>
              <a:rPr lang="ru-RU" sz="1400" dirty="0" err="1"/>
              <a:t>мікрорайоні</a:t>
            </a:r>
            <a:r>
              <a:rPr lang="ru-RU" sz="1400" dirty="0"/>
              <a:t> «</a:t>
            </a:r>
            <a:r>
              <a:rPr lang="ru-RU" sz="1400" dirty="0" err="1"/>
              <a:t>Східний</a:t>
            </a:r>
            <a:r>
              <a:rPr lang="ru-RU" sz="1400" dirty="0"/>
              <a:t>» </a:t>
            </a:r>
            <a:r>
              <a:rPr lang="ru-RU" sz="1400" dirty="0" err="1"/>
              <a:t>мешкає</a:t>
            </a:r>
            <a:r>
              <a:rPr lang="ru-RU" sz="1400" dirty="0"/>
              <a:t> </a:t>
            </a:r>
            <a:r>
              <a:rPr lang="ru-RU" sz="1400" dirty="0" err="1"/>
              <a:t>приблизно</a:t>
            </a:r>
            <a:r>
              <a:rPr lang="ru-RU" sz="1400" dirty="0"/>
              <a:t> 2000 людей </a:t>
            </a:r>
            <a:r>
              <a:rPr lang="ru-RU" sz="1400" dirty="0" err="1"/>
              <a:t>після</a:t>
            </a:r>
            <a:r>
              <a:rPr lang="ru-RU" sz="1400" dirty="0"/>
              <a:t> 18 </a:t>
            </a:r>
            <a:r>
              <a:rPr lang="ru-RU" sz="1400" dirty="0" err="1"/>
              <a:t>років</a:t>
            </a:r>
            <a:r>
              <a:rPr lang="ru-RU" sz="1400" dirty="0"/>
              <a:t>,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молоді</a:t>
            </a:r>
            <a:r>
              <a:rPr lang="ru-RU" sz="1400" dirty="0"/>
              <a:t> та </a:t>
            </a:r>
            <a:r>
              <a:rPr lang="ru-RU" sz="1400" dirty="0" err="1"/>
              <a:t>енергійних</a:t>
            </a:r>
            <a:r>
              <a:rPr lang="ru-RU" sz="1400" dirty="0"/>
              <a:t> людей, як </a:t>
            </a:r>
            <a:r>
              <a:rPr lang="ru-RU" sz="1400" dirty="0" err="1"/>
              <a:t>середнього</a:t>
            </a:r>
            <a:r>
              <a:rPr lang="ru-RU" sz="1400" dirty="0"/>
              <a:t> так і старшого </a:t>
            </a:r>
            <a:r>
              <a:rPr lang="ru-RU" sz="1400" dirty="0" err="1"/>
              <a:t>віку</a:t>
            </a:r>
            <a:r>
              <a:rPr lang="ru-RU" sz="1400" dirty="0"/>
              <a:t>. На </a:t>
            </a:r>
            <a:r>
              <a:rPr lang="ru-RU" sz="1400" dirty="0" err="1"/>
              <a:t>мікрорайоні</a:t>
            </a:r>
            <a:r>
              <a:rPr lang="ru-RU" sz="1400" dirty="0"/>
              <a:t> </a:t>
            </a:r>
            <a:r>
              <a:rPr lang="ru-RU" sz="1400" dirty="0" err="1"/>
              <a:t>розташована</a:t>
            </a:r>
            <a:r>
              <a:rPr lang="ru-RU" sz="1400" dirty="0"/>
              <a:t> школа №17, на </a:t>
            </a:r>
            <a:r>
              <a:rPr lang="ru-RU" sz="1400" dirty="0" err="1"/>
              <a:t>території</a:t>
            </a:r>
            <a:r>
              <a:rPr lang="ru-RU" sz="1400" dirty="0"/>
              <a:t> </a:t>
            </a:r>
            <a:r>
              <a:rPr lang="ru-RU" sz="1400" dirty="0" err="1"/>
              <a:t>якої</a:t>
            </a:r>
            <a:r>
              <a:rPr lang="ru-RU" sz="1400" dirty="0"/>
              <a:t> </a:t>
            </a:r>
            <a:r>
              <a:rPr lang="ru-RU" sz="1400" dirty="0" err="1"/>
              <a:t>знаходиться</a:t>
            </a:r>
            <a:r>
              <a:rPr lang="ru-RU" sz="1400" dirty="0"/>
              <a:t> </a:t>
            </a:r>
            <a:r>
              <a:rPr lang="ru-RU" sz="1400" dirty="0" err="1"/>
              <a:t>спортивний</a:t>
            </a:r>
            <a:r>
              <a:rPr lang="ru-RU" sz="1400" dirty="0"/>
              <a:t> </a:t>
            </a:r>
            <a:r>
              <a:rPr lang="ru-RU" sz="1400" dirty="0" err="1"/>
              <a:t>майданчик</a:t>
            </a:r>
            <a:r>
              <a:rPr lang="ru-RU" sz="1400" dirty="0"/>
              <a:t>, але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недостатньо</a:t>
            </a:r>
            <a:r>
              <a:rPr lang="ru-RU" sz="1400" dirty="0"/>
              <a:t> </a:t>
            </a:r>
            <a:r>
              <a:rPr lang="ru-RU" sz="1400" dirty="0" err="1"/>
              <a:t>олаштований</a:t>
            </a:r>
            <a:r>
              <a:rPr lang="ru-RU" sz="1400" dirty="0"/>
              <a:t>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задовільнити</a:t>
            </a:r>
            <a:r>
              <a:rPr lang="ru-RU" sz="1400" dirty="0"/>
              <a:t> потреби не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учнів</a:t>
            </a:r>
            <a:r>
              <a:rPr lang="ru-RU" sz="1400" dirty="0"/>
              <a:t>, але й </a:t>
            </a:r>
            <a:r>
              <a:rPr lang="ru-RU" sz="1400" dirty="0" err="1"/>
              <a:t>жителів</a:t>
            </a:r>
            <a:r>
              <a:rPr lang="ru-RU" sz="1400" dirty="0"/>
              <a:t> </a:t>
            </a:r>
            <a:r>
              <a:rPr lang="ru-RU" sz="1400" dirty="0" err="1"/>
              <a:t>мікрорайону</a:t>
            </a:r>
            <a:r>
              <a:rPr lang="ru-RU" sz="1400" dirty="0"/>
              <a:t>. Таким чином є </a:t>
            </a:r>
            <a:r>
              <a:rPr lang="ru-RU" sz="1400" dirty="0" err="1"/>
              <a:t>гостра</a:t>
            </a:r>
            <a:r>
              <a:rPr lang="ru-RU" sz="1400" dirty="0"/>
              <a:t> потреба в </a:t>
            </a:r>
            <a:r>
              <a:rPr lang="ru-RU" sz="1400" dirty="0" err="1"/>
              <a:t>якісному</a:t>
            </a:r>
            <a:r>
              <a:rPr lang="ru-RU" sz="1400" dirty="0"/>
              <a:t>, </a:t>
            </a:r>
            <a:r>
              <a:rPr lang="ru-RU" sz="1400" dirty="0" err="1"/>
              <a:t>сучасному</a:t>
            </a:r>
            <a:r>
              <a:rPr lang="ru-RU" sz="1400" dirty="0"/>
              <a:t> спортивно- </a:t>
            </a:r>
            <a:r>
              <a:rPr lang="ru-RU" sz="1400" dirty="0" err="1"/>
              <a:t>оздоровчому</a:t>
            </a:r>
            <a:r>
              <a:rPr lang="ru-RU" sz="1400" dirty="0"/>
              <a:t> </a:t>
            </a:r>
            <a:r>
              <a:rPr lang="ru-RU" sz="1400" dirty="0" err="1"/>
              <a:t>майданчику</a:t>
            </a:r>
            <a:r>
              <a:rPr lang="ru-RU" sz="1400" dirty="0"/>
              <a:t>, де </a:t>
            </a:r>
            <a:r>
              <a:rPr lang="ru-RU" sz="1400" dirty="0" err="1"/>
              <a:t>жителі</a:t>
            </a:r>
            <a:r>
              <a:rPr lang="ru-RU" sz="1400" dirty="0"/>
              <a:t> могли би </a:t>
            </a:r>
            <a:r>
              <a:rPr lang="ru-RU" sz="1400" dirty="0" err="1"/>
              <a:t>долучатися</a:t>
            </a:r>
            <a:r>
              <a:rPr lang="ru-RU" sz="1400" dirty="0"/>
              <a:t> до спорту та ЗСЖ, </a:t>
            </a:r>
            <a:r>
              <a:rPr lang="ru-RU" sz="1400" dirty="0" err="1"/>
              <a:t>повноцінно</a:t>
            </a:r>
            <a:r>
              <a:rPr lang="ru-RU" sz="1400" dirty="0"/>
              <a:t> </a:t>
            </a:r>
            <a:r>
              <a:rPr lang="ru-RU" sz="1400" dirty="0" err="1"/>
              <a:t>розвивати</a:t>
            </a:r>
            <a:r>
              <a:rPr lang="ru-RU" sz="1400" dirty="0"/>
              <a:t> та </a:t>
            </a:r>
            <a:r>
              <a:rPr lang="ru-RU" sz="1400" dirty="0" err="1"/>
              <a:t>реалізаувати</a:t>
            </a:r>
            <a:r>
              <a:rPr lang="ru-RU" sz="1400" dirty="0"/>
              <a:t> </a:t>
            </a:r>
            <a:r>
              <a:rPr lang="ru-RU" sz="1400" dirty="0" err="1"/>
              <a:t>спортивні</a:t>
            </a:r>
            <a:r>
              <a:rPr lang="ru-RU" sz="1400" dirty="0"/>
              <a:t> задатки.</a:t>
            </a:r>
            <a:br>
              <a:rPr lang="ru-RU" sz="1800" dirty="0"/>
            </a:br>
            <a:br>
              <a:rPr lang="ru-RU" sz="1800" dirty="0"/>
            </a:br>
            <a:endParaRPr lang="en-US" sz="1800" noProof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9EF9-F671-42F2-8A2A-0A2B220C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22C6E0-C6C7-48D8-9DD1-CF908F428F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" b="264"/>
          <a:stretch>
            <a:fillRect/>
          </a:stretch>
        </p:blipFill>
        <p:spPr>
          <a:xfrm>
            <a:off x="-176213" y="0"/>
            <a:ext cx="2206626" cy="16462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1F0CA1-32CA-4105-8A68-B100CE9F92D2}"/>
              </a:ext>
            </a:extLst>
          </p:cNvPr>
          <p:cNvSpPr txBox="1"/>
          <p:nvPr/>
        </p:nvSpPr>
        <p:spPr>
          <a:xfrm>
            <a:off x="422885" y="4345577"/>
            <a:ext cx="84995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/>
            </a:br>
            <a:r>
              <a:rPr lang="ru-RU" dirty="0"/>
              <a:t>	</a:t>
            </a:r>
            <a:r>
              <a:rPr lang="ru-RU" sz="1400" b="1" dirty="0"/>
              <a:t>Для </a:t>
            </a:r>
            <a:r>
              <a:rPr lang="ru-RU" sz="1400" b="1" dirty="0" err="1"/>
              <a:t>вирішення</a:t>
            </a:r>
            <a:r>
              <a:rPr lang="ru-RU" sz="1400" b="1" dirty="0"/>
              <a:t> </a:t>
            </a:r>
            <a:r>
              <a:rPr lang="ru-RU" sz="1400" b="1" dirty="0" err="1"/>
              <a:t>проблеми</a:t>
            </a:r>
            <a:r>
              <a:rPr lang="ru-RU" sz="1400" b="1" dirty="0"/>
              <a:t> </a:t>
            </a:r>
            <a:r>
              <a:rPr lang="ru-RU" sz="1400" b="1" dirty="0" err="1"/>
              <a:t>пропонуємо</a:t>
            </a:r>
            <a:r>
              <a:rPr lang="ru-RU" sz="1400" b="1" dirty="0"/>
              <a:t> </a:t>
            </a:r>
            <a:r>
              <a:rPr lang="ru-RU" sz="1400" dirty="0" err="1"/>
              <a:t>облаштувати</a:t>
            </a:r>
            <a:r>
              <a:rPr lang="ru-RU" sz="1400" dirty="0"/>
              <a:t> </a:t>
            </a:r>
            <a:r>
              <a:rPr lang="ru-RU" sz="1400" dirty="0" err="1"/>
              <a:t>новий</a:t>
            </a:r>
            <a:r>
              <a:rPr lang="ru-RU" sz="1400" dirty="0"/>
              <a:t> спортивно-</a:t>
            </a:r>
            <a:r>
              <a:rPr lang="ru-RU" sz="1400" dirty="0" err="1"/>
              <a:t>оздоровчий</a:t>
            </a:r>
            <a:r>
              <a:rPr lang="ru-RU" sz="1400" dirty="0"/>
              <a:t> </a:t>
            </a:r>
            <a:r>
              <a:rPr lang="ru-RU" sz="1400" dirty="0" err="1"/>
              <a:t>майданчик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спортивними</a:t>
            </a:r>
            <a:r>
              <a:rPr lang="ru-RU" sz="1400" dirty="0"/>
              <a:t> комплексами для </a:t>
            </a:r>
            <a:r>
              <a:rPr lang="en-US" sz="1400" dirty="0"/>
              <a:t>Workout.</a:t>
            </a:r>
            <a:r>
              <a:rPr lang="uk-UA" sz="1400" dirty="0"/>
              <a:t> </a:t>
            </a:r>
            <a:r>
              <a:rPr lang="ru-RU" sz="1400" dirty="0" err="1"/>
              <a:t>Воркаут</a:t>
            </a:r>
            <a:r>
              <a:rPr lang="ru-RU" sz="1400" dirty="0"/>
              <a:t>, як </a:t>
            </a:r>
            <a:r>
              <a:rPr lang="ru-RU" sz="1400" dirty="0" err="1"/>
              <a:t>вулична</a:t>
            </a:r>
            <a:r>
              <a:rPr lang="ru-RU" sz="1400" dirty="0"/>
              <a:t> субкультура, </a:t>
            </a:r>
            <a:r>
              <a:rPr lang="ru-RU" sz="1400" dirty="0" err="1"/>
              <a:t>об'єднує</a:t>
            </a:r>
            <a:r>
              <a:rPr lang="ru-RU" sz="1400" dirty="0"/>
              <a:t> в </a:t>
            </a:r>
            <a:r>
              <a:rPr lang="ru-RU" sz="1400" dirty="0" err="1"/>
              <a:t>собі</a:t>
            </a:r>
            <a:r>
              <a:rPr lang="ru-RU" sz="1400" dirty="0"/>
              <a:t> </a:t>
            </a:r>
            <a:r>
              <a:rPr lang="ru-RU" sz="1400" dirty="0" err="1"/>
              <a:t>унікальний</a:t>
            </a:r>
            <a:r>
              <a:rPr lang="ru-RU" sz="1400" dirty="0"/>
              <a:t> </a:t>
            </a:r>
            <a:r>
              <a:rPr lang="ru-RU" sz="1400" dirty="0" err="1"/>
              <a:t>підхід</a:t>
            </a:r>
            <a:r>
              <a:rPr lang="ru-RU" sz="1400" dirty="0"/>
              <a:t> до </a:t>
            </a:r>
            <a:r>
              <a:rPr lang="ru-RU" sz="1400" dirty="0" err="1"/>
              <a:t>заняття</a:t>
            </a:r>
            <a:r>
              <a:rPr lang="ru-RU" sz="1400" dirty="0"/>
              <a:t> спортом, </a:t>
            </a:r>
            <a:r>
              <a:rPr lang="ru-RU" sz="1400" dirty="0" err="1"/>
              <a:t>техніці</a:t>
            </a:r>
            <a:r>
              <a:rPr lang="ru-RU" sz="1400" dirty="0"/>
              <a:t> </a:t>
            </a:r>
            <a:r>
              <a:rPr lang="ru-RU" sz="1400" dirty="0" err="1"/>
              <a:t>тренувань</a:t>
            </a:r>
            <a:r>
              <a:rPr lang="ru-RU" sz="1400" dirty="0"/>
              <a:t>, </a:t>
            </a:r>
            <a:r>
              <a:rPr lang="ru-RU" sz="1400" dirty="0" err="1"/>
              <a:t>соціальну</a:t>
            </a:r>
            <a:r>
              <a:rPr lang="ru-RU" sz="1400" dirty="0"/>
              <a:t> </a:t>
            </a:r>
            <a:r>
              <a:rPr lang="ru-RU" sz="1400" dirty="0" err="1"/>
              <a:t>активність</a:t>
            </a:r>
            <a:r>
              <a:rPr lang="ru-RU" sz="1400" dirty="0"/>
              <a:t> і здоровий </a:t>
            </a:r>
            <a:r>
              <a:rPr lang="ru-RU" sz="1400" dirty="0" err="1"/>
              <a:t>спосіб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. А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пропагує</a:t>
            </a:r>
            <a:r>
              <a:rPr lang="ru-RU" sz="1400" dirty="0"/>
              <a:t> </a:t>
            </a:r>
            <a:r>
              <a:rPr lang="ru-RU" sz="1400" dirty="0" err="1"/>
              <a:t>ідею</a:t>
            </a:r>
            <a:r>
              <a:rPr lang="ru-RU" sz="1400" dirty="0"/>
              <a:t> </a:t>
            </a:r>
            <a:r>
              <a:rPr lang="ru-RU" sz="1400" dirty="0" err="1"/>
              <a:t>отримати</a:t>
            </a:r>
            <a:r>
              <a:rPr lang="ru-RU" sz="1400" dirty="0"/>
              <a:t> </a:t>
            </a:r>
            <a:r>
              <a:rPr lang="ru-RU" sz="1400" dirty="0" err="1"/>
              <a:t>міцне</a:t>
            </a:r>
            <a:r>
              <a:rPr lang="ru-RU" sz="1400" dirty="0"/>
              <a:t>, </a:t>
            </a:r>
            <a:r>
              <a:rPr lang="ru-RU" sz="1400" dirty="0" err="1"/>
              <a:t>підтягнуте</a:t>
            </a:r>
            <a:r>
              <a:rPr lang="ru-RU" sz="1400" dirty="0"/>
              <a:t> </a:t>
            </a:r>
            <a:r>
              <a:rPr lang="ru-RU" sz="1400" dirty="0" err="1"/>
              <a:t>тіло</a:t>
            </a:r>
            <a:r>
              <a:rPr lang="ru-RU" sz="1400" dirty="0"/>
              <a:t> без </a:t>
            </a:r>
            <a:r>
              <a:rPr lang="ru-RU" sz="1400" dirty="0" err="1"/>
              <a:t>додаткових</a:t>
            </a:r>
            <a:r>
              <a:rPr lang="ru-RU" sz="1400" dirty="0"/>
              <a:t> </a:t>
            </a:r>
            <a:r>
              <a:rPr lang="ru-RU" sz="1400" dirty="0" err="1"/>
              <a:t>фінансових</a:t>
            </a:r>
            <a:r>
              <a:rPr lang="ru-RU" sz="1400" dirty="0"/>
              <a:t> </a:t>
            </a:r>
            <a:r>
              <a:rPr lang="ru-RU" sz="1400" dirty="0" err="1"/>
              <a:t>вкладень</a:t>
            </a:r>
            <a:r>
              <a:rPr lang="ru-RU" sz="1400" dirty="0"/>
              <a:t>. </a:t>
            </a:r>
            <a:r>
              <a:rPr lang="ru-RU" sz="1400" dirty="0" err="1"/>
              <a:t>Створення</a:t>
            </a:r>
            <a:r>
              <a:rPr lang="ru-RU" sz="1400" dirty="0"/>
              <a:t> </a:t>
            </a:r>
            <a:r>
              <a:rPr lang="ru-RU" sz="1400" dirty="0" err="1"/>
              <a:t>сучасного</a:t>
            </a:r>
            <a:r>
              <a:rPr lang="ru-RU" sz="1400" dirty="0"/>
              <a:t> спортивно-</a:t>
            </a:r>
            <a:r>
              <a:rPr lang="ru-RU" sz="1400" dirty="0" err="1"/>
              <a:t>оздоровчого</a:t>
            </a:r>
            <a:r>
              <a:rPr lang="ru-RU" sz="1400" dirty="0"/>
              <a:t> </a:t>
            </a:r>
            <a:r>
              <a:rPr lang="ru-RU" sz="1400" dirty="0" err="1"/>
              <a:t>майданчику</a:t>
            </a:r>
            <a:r>
              <a:rPr lang="ru-RU" sz="1400" dirty="0"/>
              <a:t> </a:t>
            </a:r>
            <a:r>
              <a:rPr lang="ru-RU" sz="1400" dirty="0" err="1"/>
              <a:t>сприятиме</a:t>
            </a:r>
            <a:r>
              <a:rPr lang="ru-RU" sz="1400" dirty="0"/>
              <a:t> </a:t>
            </a:r>
            <a:r>
              <a:rPr lang="ru-RU" sz="1400" dirty="0" err="1"/>
              <a:t>підвищенню</a:t>
            </a:r>
            <a:r>
              <a:rPr lang="ru-RU" sz="1400" dirty="0"/>
              <a:t> </a:t>
            </a:r>
            <a:r>
              <a:rPr lang="ru-RU" sz="1400" dirty="0" err="1"/>
              <a:t>рівня</a:t>
            </a:r>
            <a:r>
              <a:rPr lang="ru-RU" sz="1400" dirty="0"/>
              <a:t> </a:t>
            </a:r>
            <a:r>
              <a:rPr lang="ru-RU" sz="1400" dirty="0" err="1"/>
              <a:t>фізичної</a:t>
            </a:r>
            <a:r>
              <a:rPr lang="ru-RU" sz="1400" dirty="0"/>
              <a:t> та </a:t>
            </a:r>
            <a:r>
              <a:rPr lang="ru-RU" sz="1400" dirty="0" err="1"/>
              <a:t>загальної</a:t>
            </a:r>
            <a:r>
              <a:rPr lang="ru-RU" sz="1400" dirty="0"/>
              <a:t> </a:t>
            </a:r>
            <a:r>
              <a:rPr lang="ru-RU" sz="1400" dirty="0" err="1"/>
              <a:t>культури</a:t>
            </a:r>
            <a:r>
              <a:rPr lang="ru-RU" sz="1400" dirty="0"/>
              <a:t> </a:t>
            </a:r>
            <a:r>
              <a:rPr lang="ru-RU" sz="1400" dirty="0" err="1"/>
              <a:t>населення</a:t>
            </a:r>
            <a:r>
              <a:rPr lang="ru-RU" sz="1400" dirty="0"/>
              <a:t> і </a:t>
            </a:r>
            <a:r>
              <a:rPr lang="ru-RU" sz="1400" dirty="0" err="1"/>
              <a:t>вирішить</a:t>
            </a:r>
            <a:r>
              <a:rPr lang="ru-RU" sz="1400" dirty="0"/>
              <a:t> проблему </a:t>
            </a:r>
            <a:r>
              <a:rPr lang="ru-RU" sz="1400" dirty="0" err="1"/>
              <a:t>незайнятості</a:t>
            </a:r>
            <a:r>
              <a:rPr lang="ru-RU" sz="1400" dirty="0"/>
              <a:t> </a:t>
            </a:r>
            <a:r>
              <a:rPr lang="ru-RU" sz="1400" dirty="0" err="1"/>
              <a:t>дітей</a:t>
            </a:r>
            <a:r>
              <a:rPr lang="ru-RU" sz="1400" dirty="0"/>
              <a:t>, </a:t>
            </a:r>
            <a:r>
              <a:rPr lang="ru-RU" sz="1400" dirty="0" err="1"/>
              <a:t>підлітків</a:t>
            </a:r>
            <a:r>
              <a:rPr lang="ru-RU" sz="1400" dirty="0"/>
              <a:t> та </a:t>
            </a:r>
            <a:r>
              <a:rPr lang="ru-RU" sz="1400" dirty="0" err="1"/>
              <a:t>молоді</a:t>
            </a:r>
            <a:r>
              <a:rPr lang="ru-RU" sz="1400" dirty="0"/>
              <a:t>. </a:t>
            </a:r>
          </a:p>
          <a:p>
            <a:br>
              <a:rPr lang="ru-RU" sz="1400" dirty="0"/>
            </a:br>
            <a:r>
              <a:rPr lang="ru-RU" sz="1400" dirty="0" err="1"/>
              <a:t>Соціальний</a:t>
            </a:r>
            <a:r>
              <a:rPr lang="ru-RU" sz="1400" dirty="0"/>
              <a:t> та </a:t>
            </a:r>
            <a:r>
              <a:rPr lang="ru-RU" sz="1400" dirty="0" err="1"/>
              <a:t>економічний</a:t>
            </a:r>
            <a:r>
              <a:rPr lang="ru-RU" sz="1400" dirty="0"/>
              <a:t> </a:t>
            </a:r>
            <a:r>
              <a:rPr lang="ru-RU" sz="1400" dirty="0" err="1"/>
              <a:t>аспекти</a:t>
            </a:r>
            <a:r>
              <a:rPr lang="ru-RU" sz="1400" dirty="0"/>
              <a:t> </a:t>
            </a:r>
            <a:r>
              <a:rPr lang="ru-RU" sz="1400" dirty="0" err="1"/>
              <a:t>вирішення</a:t>
            </a:r>
            <a:r>
              <a:rPr lang="ru-RU" sz="1400" dirty="0"/>
              <a:t> </a:t>
            </a:r>
            <a:r>
              <a:rPr lang="ru-RU" sz="1400" dirty="0" err="1"/>
              <a:t>проблеми</a:t>
            </a:r>
            <a:r>
              <a:rPr lang="ru-RU" sz="1400" dirty="0"/>
              <a:t> </a:t>
            </a:r>
            <a:r>
              <a:rPr lang="ru-RU" sz="1400" dirty="0" err="1"/>
              <a:t>полягають</a:t>
            </a:r>
            <a:r>
              <a:rPr lang="ru-RU" sz="1400" dirty="0"/>
              <a:t> у тому,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реалізація</a:t>
            </a:r>
            <a:r>
              <a:rPr lang="ru-RU" sz="1400" dirty="0"/>
              <a:t> проекту </a:t>
            </a:r>
            <a:r>
              <a:rPr lang="ru-RU" sz="1400" dirty="0" err="1"/>
              <a:t>надасть</a:t>
            </a:r>
            <a:r>
              <a:rPr lang="ru-RU" sz="1400" dirty="0"/>
              <a:t> </a:t>
            </a:r>
            <a:r>
              <a:rPr lang="ru-RU" sz="1400" dirty="0" err="1"/>
              <a:t>змогу</a:t>
            </a:r>
            <a:r>
              <a:rPr lang="ru-RU" sz="1400" dirty="0"/>
              <a:t> </a:t>
            </a:r>
            <a:r>
              <a:rPr lang="ru-RU" sz="1400" dirty="0" err="1"/>
              <a:t>наочно</a:t>
            </a:r>
            <a:r>
              <a:rPr lang="ru-RU" sz="1400" dirty="0"/>
              <a:t> </a:t>
            </a:r>
            <a:r>
              <a:rPr lang="ru-RU" sz="1400" dirty="0" err="1"/>
              <a:t>продемонструвати</a:t>
            </a:r>
            <a:r>
              <a:rPr lang="ru-RU" sz="1400" dirty="0"/>
              <a:t> </a:t>
            </a:r>
            <a:r>
              <a:rPr lang="ru-RU" sz="1400" dirty="0" err="1"/>
              <a:t>позитивний</a:t>
            </a:r>
            <a:r>
              <a:rPr lang="ru-RU" sz="1400" dirty="0"/>
              <a:t> </a:t>
            </a:r>
            <a:r>
              <a:rPr lang="ru-RU" sz="1400" dirty="0" err="1"/>
              <a:t>досвід</a:t>
            </a:r>
            <a:r>
              <a:rPr lang="ru-RU" sz="1400" dirty="0"/>
              <a:t> </a:t>
            </a:r>
            <a:r>
              <a:rPr lang="ru-RU" sz="1400" dirty="0" err="1"/>
              <a:t>популяризації</a:t>
            </a:r>
            <a:r>
              <a:rPr lang="ru-RU" sz="1400" dirty="0"/>
              <a:t> спорту.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71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Мета та завдання </a:t>
            </a:r>
            <a:r>
              <a:rPr lang="uk-UA" dirty="0" err="1"/>
              <a:t>проєкту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A9CC8-C8C9-4F16-AFB3-7D6A8030C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93" y="1532011"/>
            <a:ext cx="8364347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b="1" dirty="0"/>
              <a:t>М</a:t>
            </a:r>
            <a:r>
              <a:rPr lang="ru-RU" sz="1800" b="1" dirty="0" err="1"/>
              <a:t>етою</a:t>
            </a:r>
            <a:r>
              <a:rPr lang="ru-RU" sz="1800" b="1" dirty="0"/>
              <a:t> </a:t>
            </a:r>
            <a:r>
              <a:rPr lang="ru-RU" sz="1800" dirty="0"/>
              <a:t>проекту є</a:t>
            </a:r>
            <a:r>
              <a:rPr lang="en-US" sz="1800" dirty="0"/>
              <a:t> </a:t>
            </a:r>
            <a:r>
              <a:rPr lang="uk-UA" sz="1800" dirty="0"/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1800" dirty="0"/>
              <a:t>-</a:t>
            </a:r>
            <a:r>
              <a:rPr lang="ru-RU" sz="1800" dirty="0" err="1"/>
              <a:t>формування</a:t>
            </a:r>
            <a:r>
              <a:rPr lang="ru-RU" sz="1800" dirty="0"/>
              <a:t> умов для </a:t>
            </a:r>
            <a:r>
              <a:rPr lang="ru-RU" sz="1800" dirty="0" err="1"/>
              <a:t>розвитку</a:t>
            </a:r>
            <a:r>
              <a:rPr lang="ru-RU" sz="1800" dirty="0"/>
              <a:t> спорту та здорового способу </a:t>
            </a:r>
            <a:r>
              <a:rPr lang="ru-RU" sz="1800" dirty="0" err="1"/>
              <a:t>життя</a:t>
            </a:r>
            <a:r>
              <a:rPr lang="ru-RU" sz="1800" dirty="0"/>
              <a:t> шляхом </a:t>
            </a:r>
            <a:r>
              <a:rPr lang="ru-RU" sz="1800" dirty="0" err="1"/>
              <a:t>створення</a:t>
            </a:r>
            <a:r>
              <a:rPr lang="ru-RU" sz="1800" dirty="0"/>
              <a:t> </a:t>
            </a:r>
            <a:r>
              <a:rPr lang="ru-RU" sz="1800" dirty="0" err="1"/>
              <a:t>сучасного</a:t>
            </a:r>
            <a:r>
              <a:rPr lang="ru-RU" sz="1800" dirty="0"/>
              <a:t> майданчика </a:t>
            </a:r>
            <a:r>
              <a:rPr lang="en-US" sz="1800" dirty="0"/>
              <a:t>Street </a:t>
            </a:r>
            <a:r>
              <a:rPr lang="ru-RU" sz="1800" dirty="0" err="1"/>
              <a:t>Workout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відповідає</a:t>
            </a:r>
            <a:r>
              <a:rPr lang="ru-RU" sz="1800" dirty="0"/>
              <a:t> </a:t>
            </a:r>
            <a:r>
              <a:rPr lang="ru-RU" sz="1800" dirty="0" err="1"/>
              <a:t>міжнародним</a:t>
            </a:r>
            <a:r>
              <a:rPr lang="ru-RU" sz="1800" dirty="0"/>
              <a:t> </a:t>
            </a:r>
            <a:r>
              <a:rPr lang="ru-RU" sz="1800" dirty="0" err="1"/>
              <a:t>стандартам,на</a:t>
            </a:r>
            <a:r>
              <a:rPr lang="ru-RU" sz="1800" dirty="0"/>
              <a:t> </a:t>
            </a:r>
            <a:r>
              <a:rPr lang="ru-RU" sz="1800" dirty="0" err="1"/>
              <a:t>території</a:t>
            </a:r>
            <a:r>
              <a:rPr lang="ru-RU" sz="1800" dirty="0"/>
              <a:t> </a:t>
            </a:r>
            <a:r>
              <a:rPr lang="ru-RU" sz="1800" dirty="0" err="1"/>
              <a:t>школи</a:t>
            </a:r>
            <a:r>
              <a:rPr lang="ru-RU" sz="1800" dirty="0"/>
              <a:t> №17</a:t>
            </a:r>
            <a:r>
              <a:rPr lang="en-US" sz="1800" dirty="0"/>
              <a:t>;</a:t>
            </a:r>
            <a:endParaRPr lang="uk-UA" sz="18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/>
              <a:t>-</a:t>
            </a:r>
            <a:r>
              <a:rPr lang="ru-RU" sz="1800" dirty="0" err="1"/>
              <a:t>впровадження</a:t>
            </a:r>
            <a:r>
              <a:rPr lang="ru-RU" sz="1800" dirty="0"/>
              <a:t> проекту </a:t>
            </a:r>
            <a:r>
              <a:rPr lang="ru-RU" sz="1800" dirty="0" err="1"/>
              <a:t>сприятиме</a:t>
            </a:r>
            <a:r>
              <a:rPr lang="ru-RU" sz="1800" dirty="0"/>
              <a:t> </a:t>
            </a:r>
            <a:r>
              <a:rPr lang="ru-RU" sz="1800" dirty="0" err="1"/>
              <a:t>зміцненню</a:t>
            </a:r>
            <a:r>
              <a:rPr lang="ru-RU" sz="1800" dirty="0"/>
              <a:t> </a:t>
            </a:r>
            <a:r>
              <a:rPr lang="ru-RU" sz="1800" dirty="0" err="1"/>
              <a:t>фізичного</a:t>
            </a:r>
            <a:r>
              <a:rPr lang="ru-RU" sz="1800" dirty="0"/>
              <a:t> </a:t>
            </a:r>
            <a:r>
              <a:rPr lang="ru-RU" sz="1800" dirty="0" err="1"/>
              <a:t>здоров’я</a:t>
            </a:r>
            <a:r>
              <a:rPr lang="ru-RU" sz="1800" dirty="0"/>
              <a:t> і </a:t>
            </a:r>
            <a:r>
              <a:rPr lang="ru-RU" sz="1800" dirty="0" err="1"/>
              <a:t>організації</a:t>
            </a:r>
            <a:r>
              <a:rPr lang="ru-RU" sz="1800" dirty="0"/>
              <a:t> </a:t>
            </a:r>
            <a:r>
              <a:rPr lang="ru-RU" sz="1800" dirty="0" err="1"/>
              <a:t>змістовного</a:t>
            </a:r>
            <a:r>
              <a:rPr lang="ru-RU" sz="1800" dirty="0"/>
              <a:t> </a:t>
            </a:r>
            <a:r>
              <a:rPr lang="ru-RU" sz="1800" dirty="0" err="1"/>
              <a:t>дозвілля</a:t>
            </a:r>
            <a:r>
              <a:rPr lang="ru-RU" sz="1800" dirty="0"/>
              <a:t> та </a:t>
            </a:r>
            <a:r>
              <a:rPr lang="ru-RU" sz="1800" dirty="0" err="1"/>
              <a:t>особистісному</a:t>
            </a:r>
            <a:r>
              <a:rPr lang="ru-RU" sz="1800" dirty="0"/>
              <a:t> </a:t>
            </a:r>
            <a:r>
              <a:rPr lang="ru-RU" sz="1800" dirty="0" err="1"/>
              <a:t>всебічному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школярів</a:t>
            </a:r>
            <a:r>
              <a:rPr lang="ru-RU" sz="1800" dirty="0"/>
              <a:t>, </a:t>
            </a:r>
            <a:r>
              <a:rPr lang="ru-RU" sz="1800" dirty="0" err="1"/>
              <a:t>батьків</a:t>
            </a:r>
            <a:r>
              <a:rPr lang="ru-RU" sz="1800" dirty="0"/>
              <a:t>, </a:t>
            </a:r>
            <a:r>
              <a:rPr lang="ru-RU" sz="1800" dirty="0" err="1"/>
              <a:t>педагогів</a:t>
            </a:r>
            <a:r>
              <a:rPr lang="ru-RU" sz="1800" dirty="0"/>
              <a:t> та </a:t>
            </a:r>
            <a:r>
              <a:rPr lang="ru-RU" sz="1800" dirty="0" err="1"/>
              <a:t>жителів</a:t>
            </a:r>
            <a:r>
              <a:rPr lang="ru-RU" sz="1800" dirty="0"/>
              <a:t> </a:t>
            </a:r>
            <a:r>
              <a:rPr lang="ru-RU" sz="1800" dirty="0" err="1"/>
              <a:t>мікрорайону</a:t>
            </a:r>
            <a:endParaRPr lang="ru-RU" sz="18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/>
              <a:t>В межах проекту </a:t>
            </a:r>
            <a:r>
              <a:rPr lang="ru-RU" sz="1800" dirty="0" err="1"/>
              <a:t>планується</a:t>
            </a:r>
            <a:r>
              <a:rPr lang="ru-RU" sz="1800" dirty="0"/>
              <a:t> </a:t>
            </a:r>
            <a:r>
              <a:rPr lang="ru-RU" sz="1800" dirty="0" err="1"/>
              <a:t>реалізувати</a:t>
            </a:r>
            <a:r>
              <a:rPr lang="ru-RU" sz="1800" dirty="0"/>
              <a:t> </a:t>
            </a:r>
            <a:r>
              <a:rPr lang="ru-RU" sz="1800" dirty="0" err="1"/>
              <a:t>наступні</a:t>
            </a:r>
            <a:r>
              <a:rPr lang="ru-RU" sz="1800" dirty="0"/>
              <a:t> </a:t>
            </a:r>
            <a:r>
              <a:rPr lang="ru-RU" sz="1800" b="1" dirty="0" err="1"/>
              <a:t>завдання</a:t>
            </a:r>
            <a:r>
              <a:rPr lang="ru-RU" sz="1800" dirty="0"/>
              <a:t>: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ru-RU" sz="1800" dirty="0" err="1"/>
              <a:t>Скласти</a:t>
            </a:r>
            <a:r>
              <a:rPr lang="ru-RU" sz="1800" dirty="0"/>
              <a:t> бюджет проекту,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містить</a:t>
            </a:r>
            <a:r>
              <a:rPr lang="ru-RU" sz="1800" dirty="0"/>
              <a:t> </a:t>
            </a:r>
            <a:r>
              <a:rPr lang="ru-RU" sz="1800" dirty="0" err="1"/>
              <a:t>базові</a:t>
            </a:r>
            <a:r>
              <a:rPr lang="ru-RU" sz="1800" dirty="0"/>
              <a:t> </a:t>
            </a:r>
            <a:r>
              <a:rPr lang="ru-RU" sz="1800" dirty="0" err="1"/>
              <a:t>розрахунки</a:t>
            </a:r>
            <a:r>
              <a:rPr lang="ru-RU" sz="1800" dirty="0"/>
              <a:t> </a:t>
            </a:r>
            <a:r>
              <a:rPr lang="ru-RU" sz="1800" dirty="0" err="1"/>
              <a:t>необхідних</a:t>
            </a:r>
            <a:r>
              <a:rPr lang="ru-RU" sz="1800" dirty="0"/>
              <a:t> </a:t>
            </a:r>
            <a:r>
              <a:rPr lang="ru-RU" sz="1800" dirty="0" err="1"/>
              <a:t>коштів</a:t>
            </a:r>
            <a:r>
              <a:rPr lang="ru-RU" sz="1800" dirty="0"/>
              <a:t>, </a:t>
            </a:r>
            <a:r>
              <a:rPr lang="ru-RU" sz="1800" dirty="0" err="1"/>
              <a:t>ресурсів</a:t>
            </a:r>
            <a:r>
              <a:rPr lang="ru-RU" sz="1800" dirty="0"/>
              <a:t>, </a:t>
            </a:r>
            <a:r>
              <a:rPr lang="ru-RU" sz="1800" dirty="0" err="1"/>
              <a:t>фіксувати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джерела</a:t>
            </a:r>
            <a:r>
              <a:rPr lang="ru-RU" sz="1800" dirty="0"/>
              <a:t>. 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ru-RU" sz="1800" dirty="0"/>
              <a:t> </a:t>
            </a:r>
            <a:r>
              <a:rPr lang="ru-RU" sz="1800" dirty="0" err="1"/>
              <a:t>Створення</a:t>
            </a:r>
            <a:r>
              <a:rPr lang="ru-RU" sz="1800" dirty="0"/>
              <a:t> спортивно-</a:t>
            </a:r>
            <a:r>
              <a:rPr lang="ru-RU" sz="1800" dirty="0" err="1"/>
              <a:t>оздоровчого</a:t>
            </a:r>
            <a:r>
              <a:rPr lang="ru-RU" sz="1800" dirty="0"/>
              <a:t> </a:t>
            </a:r>
            <a:r>
              <a:rPr lang="ru-RU" sz="1800" dirty="0" err="1"/>
              <a:t>майданчику</a:t>
            </a:r>
            <a:r>
              <a:rPr lang="ru-RU" sz="1800" dirty="0"/>
              <a:t> для </a:t>
            </a:r>
            <a:r>
              <a:rPr lang="ru-RU" sz="1800" dirty="0" err="1"/>
              <a:t>тренувань</a:t>
            </a:r>
            <a:r>
              <a:rPr lang="ru-RU" sz="1800" dirty="0"/>
              <a:t> з </a:t>
            </a:r>
            <a:r>
              <a:rPr lang="ru-RU" sz="1800" dirty="0" err="1"/>
              <a:t>Workout</a:t>
            </a:r>
            <a:r>
              <a:rPr lang="ru-RU" sz="1800" dirty="0"/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ru-RU" sz="1800" dirty="0" err="1"/>
              <a:t>Забезпечення</a:t>
            </a:r>
            <a:r>
              <a:rPr lang="ru-RU" sz="1800" dirty="0"/>
              <a:t> </a:t>
            </a:r>
            <a:r>
              <a:rPr lang="ru-RU" sz="1800" dirty="0" err="1"/>
              <a:t>належних</a:t>
            </a:r>
            <a:r>
              <a:rPr lang="ru-RU" sz="1800" dirty="0"/>
              <a:t>, </a:t>
            </a:r>
            <a:r>
              <a:rPr lang="ru-RU" sz="1800" dirty="0" err="1"/>
              <a:t>безпечних</a:t>
            </a:r>
            <a:r>
              <a:rPr lang="ru-RU" sz="1800" dirty="0"/>
              <a:t> умов для </a:t>
            </a:r>
            <a:r>
              <a:rPr lang="ru-RU" sz="1800" dirty="0" err="1"/>
              <a:t>проведення</a:t>
            </a:r>
            <a:r>
              <a:rPr lang="ru-RU" sz="1800" dirty="0"/>
              <a:t> </a:t>
            </a:r>
            <a:r>
              <a:rPr lang="ru-RU" sz="1800" dirty="0" err="1"/>
              <a:t>змістовного</a:t>
            </a:r>
            <a:r>
              <a:rPr lang="ru-RU" sz="1800" dirty="0"/>
              <a:t> </a:t>
            </a:r>
            <a:r>
              <a:rPr lang="ru-RU" sz="1800" dirty="0" err="1"/>
              <a:t>відпочинку</a:t>
            </a:r>
            <a:r>
              <a:rPr lang="ru-RU" sz="1800" dirty="0"/>
              <a:t> та спортивного </a:t>
            </a:r>
            <a:r>
              <a:rPr lang="ru-RU" sz="1800" dirty="0" err="1"/>
              <a:t>дозвілля</a:t>
            </a:r>
            <a:r>
              <a:rPr lang="ru-RU" sz="1800" dirty="0"/>
              <a:t> </a:t>
            </a:r>
            <a:r>
              <a:rPr lang="ru-RU" sz="1800" dirty="0" err="1"/>
              <a:t>мешканців</a:t>
            </a:r>
            <a:r>
              <a:rPr lang="ru-RU" sz="1800" dirty="0"/>
              <a:t> </a:t>
            </a:r>
            <a:r>
              <a:rPr lang="ru-RU" sz="1800" dirty="0" err="1"/>
              <a:t>мікрорайону</a:t>
            </a:r>
            <a:r>
              <a:rPr lang="ru-RU" sz="1800" dirty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54A5B4-C770-4EF5-B098-F3D3E01A1C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r="13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635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08B62-9C2B-4276-BF4B-7501CABE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Цільові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проекту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912E6E-52A1-4B35-8758-F2B4198C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7</a:t>
            </a:fld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844D90-4DDD-4456-BF77-368E9D075C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r="8802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CF0FB3-12C9-4F70-AC06-A3FCC49E7481}"/>
              </a:ext>
            </a:extLst>
          </p:cNvPr>
          <p:cNvSpPr txBox="1"/>
          <p:nvPr/>
        </p:nvSpPr>
        <p:spPr>
          <a:xfrm>
            <a:off x="233860" y="1371600"/>
            <a:ext cx="86815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	</a:t>
            </a:r>
            <a:r>
              <a:rPr lang="ru-RU" sz="1600" dirty="0"/>
              <a:t>	Проект </a:t>
            </a:r>
            <a:r>
              <a:rPr lang="ru-RU" sz="1600" dirty="0" err="1"/>
              <a:t>спрямований</a:t>
            </a:r>
            <a:r>
              <a:rPr lang="ru-RU" sz="1600" dirty="0"/>
              <a:t> на </a:t>
            </a:r>
            <a:r>
              <a:rPr lang="ru-RU" sz="1600" dirty="0" err="1"/>
              <a:t>задоволення</a:t>
            </a:r>
            <a:r>
              <a:rPr lang="ru-RU" sz="1600" dirty="0"/>
              <a:t> потреб:</a:t>
            </a:r>
            <a:endParaRPr lang="en-US" sz="1600" dirty="0"/>
          </a:p>
          <a:p>
            <a:pPr algn="just"/>
            <a:r>
              <a:rPr lang="ru-RU" sz="1600" dirty="0"/>
              <a:t> - </a:t>
            </a:r>
            <a:r>
              <a:rPr lang="uk-UA" sz="1600" dirty="0"/>
              <a:t>учнів</a:t>
            </a:r>
            <a:r>
              <a:rPr lang="ru-RU" sz="1600" dirty="0"/>
              <a:t> </a:t>
            </a:r>
            <a:r>
              <a:rPr lang="ru-RU" sz="1600" dirty="0" err="1"/>
              <a:t>різновікової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, </a:t>
            </a:r>
            <a:r>
              <a:rPr lang="ru-RU" sz="1600" dirty="0" err="1"/>
              <a:t>педагогів</a:t>
            </a:r>
            <a:r>
              <a:rPr lang="ru-RU" sz="1600" dirty="0"/>
              <a:t> та </a:t>
            </a:r>
            <a:r>
              <a:rPr lang="ru-RU" sz="1600" dirty="0" err="1"/>
              <a:t>батьківської</a:t>
            </a:r>
            <a:r>
              <a:rPr lang="ru-RU" sz="1600" dirty="0"/>
              <a:t> </a:t>
            </a:r>
            <a:r>
              <a:rPr lang="ru-RU" sz="1600" dirty="0" err="1"/>
              <a:t>громади</a:t>
            </a:r>
            <a:r>
              <a:rPr lang="ru-RU" sz="1600" dirty="0"/>
              <a:t> </a:t>
            </a:r>
            <a:r>
              <a:rPr lang="ru-RU" sz="1600" dirty="0" err="1"/>
              <a:t>школи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зацікавлені</a:t>
            </a:r>
            <a:r>
              <a:rPr lang="ru-RU" sz="1600" dirty="0"/>
              <a:t> у </a:t>
            </a:r>
            <a:r>
              <a:rPr lang="ru-RU" sz="1600" dirty="0" err="1"/>
              <a:t>впровадженні</a:t>
            </a:r>
            <a:r>
              <a:rPr lang="ru-RU" sz="1600" dirty="0"/>
              <a:t> проекту та </a:t>
            </a:r>
            <a:r>
              <a:rPr lang="ru-RU" sz="1600" dirty="0" err="1"/>
              <a:t>зможуть</a:t>
            </a:r>
            <a:r>
              <a:rPr lang="ru-RU" sz="1600" dirty="0"/>
              <a:t> </a:t>
            </a:r>
            <a:r>
              <a:rPr lang="ru-RU" sz="1600" dirty="0" err="1"/>
              <a:t>організовувати</a:t>
            </a:r>
            <a:r>
              <a:rPr lang="ru-RU" sz="1600" dirty="0"/>
              <a:t> </a:t>
            </a:r>
            <a:r>
              <a:rPr lang="ru-RU" sz="1600" dirty="0" err="1"/>
              <a:t>змістовне</a:t>
            </a:r>
            <a:r>
              <a:rPr lang="ru-RU" sz="1600" dirty="0"/>
              <a:t> </a:t>
            </a:r>
            <a:r>
              <a:rPr lang="ru-RU" sz="1600" dirty="0" err="1"/>
              <a:t>дозвілля</a:t>
            </a:r>
            <a:r>
              <a:rPr lang="ru-RU" sz="1600" dirty="0"/>
              <a:t>,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види</a:t>
            </a:r>
            <a:r>
              <a:rPr lang="ru-RU" sz="1600" dirty="0"/>
              <a:t> </a:t>
            </a:r>
            <a:r>
              <a:rPr lang="ru-RU" sz="1600" dirty="0" err="1"/>
              <a:t>змагань</a:t>
            </a:r>
            <a:r>
              <a:rPr lang="ru-RU" sz="1600" dirty="0"/>
              <a:t>, </a:t>
            </a:r>
            <a:r>
              <a:rPr lang="ru-RU" sz="1600" dirty="0" err="1"/>
              <a:t>рухливі</a:t>
            </a:r>
            <a:r>
              <a:rPr lang="ru-RU" sz="1600" dirty="0"/>
              <a:t> </a:t>
            </a:r>
            <a:r>
              <a:rPr lang="ru-RU" sz="1600" dirty="0" err="1"/>
              <a:t>ігри</a:t>
            </a:r>
            <a:r>
              <a:rPr lang="ru-RU" sz="1600" dirty="0"/>
              <a:t> та </a:t>
            </a:r>
            <a:r>
              <a:rPr lang="ru-RU" sz="1600" dirty="0" err="1"/>
              <a:t>інші</a:t>
            </a:r>
            <a:r>
              <a:rPr lang="ru-RU" sz="1600" dirty="0"/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sz="1600" dirty="0" err="1"/>
              <a:t>вихованців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навчально-виховних</a:t>
            </a:r>
            <a:r>
              <a:rPr lang="ru-RU" sz="1600" dirty="0"/>
              <a:t> </a:t>
            </a:r>
            <a:r>
              <a:rPr lang="ru-RU" sz="1600" dirty="0" err="1"/>
              <a:t>закладів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розташовані</a:t>
            </a:r>
            <a:r>
              <a:rPr lang="ru-RU" sz="1600" dirty="0"/>
              <a:t> у </a:t>
            </a:r>
            <a:r>
              <a:rPr lang="ru-RU" sz="1600" dirty="0" err="1"/>
              <a:t>житловому</a:t>
            </a:r>
            <a:r>
              <a:rPr lang="ru-RU" sz="1600" dirty="0"/>
              <a:t> </a:t>
            </a:r>
            <a:r>
              <a:rPr lang="ru-RU" sz="1600" dirty="0" err="1"/>
              <a:t>мікрорайоні</a:t>
            </a:r>
            <a:r>
              <a:rPr lang="ru-RU" sz="1600" dirty="0"/>
              <a:t>, </a:t>
            </a:r>
            <a:r>
              <a:rPr lang="ru-RU" sz="1600" dirty="0" err="1"/>
              <a:t>отримають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розширити</a:t>
            </a:r>
            <a:r>
              <a:rPr lang="ru-RU" sz="1600" dirty="0"/>
              <a:t> коло </a:t>
            </a:r>
            <a:r>
              <a:rPr lang="ru-RU" sz="1600" dirty="0" err="1"/>
              <a:t>спілкування</a:t>
            </a:r>
            <a:r>
              <a:rPr lang="ru-RU" sz="1600" dirty="0"/>
              <a:t> і </a:t>
            </a:r>
            <a:r>
              <a:rPr lang="ru-RU" sz="1600" dirty="0" err="1"/>
              <a:t>брати</a:t>
            </a:r>
            <a:r>
              <a:rPr lang="ru-RU" sz="1600" dirty="0"/>
              <a:t> участь у </a:t>
            </a:r>
            <a:r>
              <a:rPr lang="ru-RU" sz="1600" dirty="0" err="1"/>
              <a:t>спільних</a:t>
            </a:r>
            <a:r>
              <a:rPr lang="ru-RU" sz="1600" dirty="0"/>
              <a:t> </a:t>
            </a:r>
            <a:r>
              <a:rPr lang="ru-RU" sz="1600" dirty="0" err="1"/>
              <a:t>спортивних</a:t>
            </a:r>
            <a:r>
              <a:rPr lang="ru-RU" sz="1600" dirty="0"/>
              <a:t> </a:t>
            </a:r>
            <a:r>
              <a:rPr lang="ru-RU" sz="1600" dirty="0" err="1"/>
              <a:t>змаганнях</a:t>
            </a:r>
            <a:r>
              <a:rPr lang="ru-RU" sz="1600" dirty="0"/>
              <a:t>; </a:t>
            </a:r>
          </a:p>
          <a:p>
            <a:pPr algn="just"/>
            <a:r>
              <a:rPr lang="ru-RU" sz="1600" dirty="0"/>
              <a:t>- </a:t>
            </a:r>
            <a:r>
              <a:rPr lang="ru-RU" sz="1600" dirty="0" err="1"/>
              <a:t>територіальна</a:t>
            </a:r>
            <a:r>
              <a:rPr lang="ru-RU" sz="1600" dirty="0"/>
              <a:t> громада, </a:t>
            </a:r>
            <a:r>
              <a:rPr lang="ru-RU" sz="1600" dirty="0" err="1"/>
              <a:t>громадські</a:t>
            </a:r>
            <a:r>
              <a:rPr lang="ru-RU" sz="1600" dirty="0"/>
              <a:t> </a:t>
            </a:r>
            <a:r>
              <a:rPr lang="ru-RU" sz="1600" dirty="0" err="1"/>
              <a:t>організації</a:t>
            </a:r>
            <a:r>
              <a:rPr lang="ru-RU" sz="1600" dirty="0"/>
              <a:t>, </a:t>
            </a:r>
            <a:r>
              <a:rPr lang="ru-RU" sz="1600" dirty="0" err="1"/>
              <a:t>волонтери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зацікавлені</a:t>
            </a:r>
            <a:r>
              <a:rPr lang="ru-RU" sz="1600" dirty="0"/>
              <a:t> у </a:t>
            </a:r>
            <a:r>
              <a:rPr lang="ru-RU" sz="1600" dirty="0" err="1"/>
              <a:t>вихованні</a:t>
            </a:r>
            <a:r>
              <a:rPr lang="ru-RU" sz="1600" dirty="0"/>
              <a:t> у </a:t>
            </a:r>
            <a:r>
              <a:rPr lang="ru-RU" sz="1600" dirty="0" err="1"/>
              <a:t>дітей</a:t>
            </a:r>
            <a:r>
              <a:rPr lang="ru-RU" sz="1600" dirty="0"/>
              <a:t> основ здорового способу </a:t>
            </a:r>
            <a:r>
              <a:rPr lang="ru-RU" sz="1600" dirty="0" err="1"/>
              <a:t>життя</a:t>
            </a:r>
            <a:r>
              <a:rPr lang="ru-RU" sz="1600" dirty="0"/>
              <a:t>,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фізкультури</a:t>
            </a:r>
            <a:r>
              <a:rPr lang="ru-RU" sz="1600" dirty="0"/>
              <a:t> і спорту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345534-31BD-4642-B9B2-0B210E417C70}"/>
              </a:ext>
            </a:extLst>
          </p:cNvPr>
          <p:cNvSpPr txBox="1"/>
          <p:nvPr/>
        </p:nvSpPr>
        <p:spPr>
          <a:xfrm>
            <a:off x="111670" y="4049418"/>
            <a:ext cx="8920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1600" dirty="0"/>
            </a:br>
            <a:r>
              <a:rPr lang="ru-RU" sz="1600" dirty="0"/>
              <a:t>Проект </a:t>
            </a:r>
            <a:r>
              <a:rPr lang="ru-RU" sz="1600" dirty="0" err="1"/>
              <a:t>дасть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реалізувати</a:t>
            </a:r>
            <a:r>
              <a:rPr lang="ru-RU" sz="1600" dirty="0"/>
              <a:t> </a:t>
            </a:r>
            <a:r>
              <a:rPr lang="ru-RU" sz="1600" dirty="0" err="1"/>
              <a:t>одні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основних</a:t>
            </a:r>
            <a:r>
              <a:rPr lang="ru-RU" sz="1600" dirty="0"/>
              <a:t> </a:t>
            </a:r>
            <a:r>
              <a:rPr lang="ru-RU" sz="1600" dirty="0" err="1"/>
              <a:t>стратегічних</a:t>
            </a:r>
            <a:r>
              <a:rPr lang="ru-RU" sz="1600" dirty="0"/>
              <a:t> </a:t>
            </a:r>
            <a:r>
              <a:rPr lang="ru-RU" sz="1600" dirty="0" err="1"/>
              <a:t>пріоритетів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, а </a:t>
            </a:r>
            <a:r>
              <a:rPr lang="ru-RU" sz="1600" dirty="0" err="1"/>
              <a:t>саме</a:t>
            </a:r>
            <a:r>
              <a:rPr lang="ru-RU" sz="1600" dirty="0"/>
              <a:t>:</a:t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dirty="0" err="1"/>
              <a:t>створення</a:t>
            </a:r>
            <a:r>
              <a:rPr lang="ru-RU" sz="1600" dirty="0"/>
              <a:t> умов для </a:t>
            </a:r>
            <a:r>
              <a:rPr lang="ru-RU" sz="1600" dirty="0" err="1"/>
              <a:t>розвитку</a:t>
            </a:r>
            <a:r>
              <a:rPr lang="ru-RU" sz="1600" dirty="0"/>
              <a:t> спорту та </a:t>
            </a:r>
            <a:r>
              <a:rPr lang="ru-RU" sz="1600" dirty="0" err="1"/>
              <a:t>ведення</a:t>
            </a:r>
            <a:r>
              <a:rPr lang="ru-RU" sz="1600" dirty="0"/>
              <a:t> здорового способу </a:t>
            </a:r>
            <a:r>
              <a:rPr lang="ru-RU" sz="1600" dirty="0" err="1"/>
              <a:t>життя</a:t>
            </a:r>
            <a:r>
              <a:rPr lang="ru-RU" sz="1600" dirty="0"/>
              <a:t> для </a:t>
            </a:r>
            <a:r>
              <a:rPr lang="ru-RU" sz="1600" dirty="0" err="1"/>
              <a:t>мешканців</a:t>
            </a:r>
            <a:r>
              <a:rPr lang="ru-RU" sz="1600" dirty="0"/>
              <a:t> </a:t>
            </a:r>
            <a:r>
              <a:rPr lang="ru-RU" sz="1600" dirty="0" err="1"/>
              <a:t>мікрорайону</a:t>
            </a:r>
            <a:r>
              <a:rPr lang="ru-RU" sz="1600" dirty="0"/>
              <a:t>;</a:t>
            </a:r>
            <a:br>
              <a:rPr lang="ru-RU" sz="1600" dirty="0"/>
            </a:br>
            <a:r>
              <a:rPr lang="ru-RU" sz="1600" dirty="0"/>
              <a:t>-</a:t>
            </a:r>
            <a:r>
              <a:rPr lang="ru-RU" sz="1600" dirty="0" err="1"/>
              <a:t>забезпечення</a:t>
            </a:r>
            <a:r>
              <a:rPr lang="ru-RU" sz="1600" dirty="0"/>
              <a:t> умов для </a:t>
            </a:r>
            <a:r>
              <a:rPr lang="ru-RU" sz="1600" dirty="0" err="1"/>
              <a:t>відпочинку</a:t>
            </a:r>
            <a:r>
              <a:rPr lang="ru-RU" sz="1600" dirty="0"/>
              <a:t> і </a:t>
            </a:r>
            <a:r>
              <a:rPr lang="ru-RU" sz="1600" dirty="0" err="1"/>
              <a:t>фізичного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молоді</a:t>
            </a:r>
            <a:r>
              <a:rPr lang="ru-RU" sz="1600" dirty="0"/>
              <a:t>, яка </a:t>
            </a:r>
            <a:r>
              <a:rPr lang="ru-RU" sz="1600" dirty="0" err="1"/>
              <a:t>займаються</a:t>
            </a:r>
            <a:r>
              <a:rPr lang="ru-RU" sz="1600" dirty="0"/>
              <a:t> </a:t>
            </a:r>
            <a:r>
              <a:rPr lang="ru-RU" sz="1600" dirty="0" err="1"/>
              <a:t>активними</a:t>
            </a:r>
            <a:r>
              <a:rPr lang="ru-RU" sz="1600" dirty="0"/>
              <a:t> видами спорту;</a:t>
            </a:r>
            <a:br>
              <a:rPr lang="ru-RU" sz="1600" dirty="0"/>
            </a:br>
            <a:r>
              <a:rPr lang="ru-RU" sz="1600" dirty="0"/>
              <a:t>-</a:t>
            </a:r>
            <a:r>
              <a:rPr lang="ru-RU" sz="1600" dirty="0" err="1"/>
              <a:t>можливість</a:t>
            </a:r>
            <a:r>
              <a:rPr lang="ru-RU" sz="1600" dirty="0"/>
              <a:t> для </a:t>
            </a:r>
            <a:r>
              <a:rPr lang="ru-RU" sz="1600" dirty="0" err="1"/>
              <a:t>педагогів</a:t>
            </a:r>
            <a:r>
              <a:rPr lang="ru-RU" sz="1600" dirty="0"/>
              <a:t> </a:t>
            </a:r>
            <a:r>
              <a:rPr lang="ru-RU" sz="1600" dirty="0" err="1"/>
              <a:t>впроваджувати</a:t>
            </a:r>
            <a:r>
              <a:rPr lang="ru-RU" sz="1600" dirty="0"/>
              <a:t> </a:t>
            </a:r>
            <a:r>
              <a:rPr lang="ru-RU" sz="1600" dirty="0" err="1"/>
              <a:t>інноваційні</a:t>
            </a:r>
            <a:r>
              <a:rPr lang="ru-RU" sz="1600" dirty="0"/>
              <a:t> </a:t>
            </a:r>
            <a:r>
              <a:rPr lang="ru-RU" sz="1600" dirty="0" err="1"/>
              <a:t>спортивні</a:t>
            </a:r>
            <a:r>
              <a:rPr lang="ru-RU" sz="1600" dirty="0"/>
              <a:t> </a:t>
            </a:r>
            <a:r>
              <a:rPr lang="ru-RU" sz="1600" dirty="0" err="1"/>
              <a:t>масові</a:t>
            </a:r>
            <a:r>
              <a:rPr lang="ru-RU" sz="1600" dirty="0"/>
              <a:t> заходи, </a:t>
            </a:r>
            <a:r>
              <a:rPr lang="ru-RU" sz="1600" dirty="0" err="1"/>
              <a:t>залучаючи</a:t>
            </a:r>
            <a:r>
              <a:rPr lang="ru-RU" sz="1600" dirty="0"/>
              <a:t> </a:t>
            </a:r>
            <a:r>
              <a:rPr lang="ru-RU" sz="1600" dirty="0" err="1"/>
              <a:t>батьківську</a:t>
            </a:r>
            <a:r>
              <a:rPr lang="ru-RU" sz="1600" dirty="0"/>
              <a:t> громаду;</a:t>
            </a:r>
            <a:br>
              <a:rPr lang="ru-RU" sz="1600" dirty="0"/>
            </a:br>
            <a:r>
              <a:rPr lang="ru-RU" sz="1600" dirty="0"/>
              <a:t>-</a:t>
            </a:r>
            <a:r>
              <a:rPr lang="ru-RU" sz="1600" dirty="0" err="1"/>
              <a:t>об'єднання</a:t>
            </a:r>
            <a:r>
              <a:rPr lang="ru-RU" sz="1600" dirty="0"/>
              <a:t> та </a:t>
            </a:r>
            <a:r>
              <a:rPr lang="ru-RU" sz="1600" dirty="0" err="1"/>
              <a:t>організування</a:t>
            </a:r>
            <a:r>
              <a:rPr lang="ru-RU" sz="1600" dirty="0"/>
              <a:t> </a:t>
            </a:r>
            <a:r>
              <a:rPr lang="ru-RU" sz="1600" dirty="0" err="1"/>
              <a:t>молоді</a:t>
            </a:r>
            <a:r>
              <a:rPr lang="ru-RU" sz="1600" dirty="0"/>
              <a:t>, яка  </a:t>
            </a:r>
            <a:r>
              <a:rPr lang="ru-RU" sz="1600" dirty="0" err="1"/>
              <a:t>захоплюється</a:t>
            </a:r>
            <a:r>
              <a:rPr lang="ru-RU" sz="1600" dirty="0"/>
              <a:t> </a:t>
            </a:r>
            <a:r>
              <a:rPr lang="ru-RU" sz="1600" dirty="0" err="1"/>
              <a:t>цим</a:t>
            </a:r>
            <a:r>
              <a:rPr lang="ru-RU" sz="1600" dirty="0"/>
              <a:t> видом спорту;</a:t>
            </a:r>
            <a:br>
              <a:rPr lang="ru-RU" sz="1600" dirty="0"/>
            </a:br>
            <a:r>
              <a:rPr lang="ru-RU" sz="1600" dirty="0"/>
              <a:t>-</a:t>
            </a:r>
            <a:r>
              <a:rPr lang="ru-RU" sz="1600" dirty="0" err="1"/>
              <a:t>покращення</a:t>
            </a:r>
            <a:r>
              <a:rPr lang="ru-RU" sz="1600" dirty="0"/>
              <a:t> благоустрою </a:t>
            </a:r>
            <a:r>
              <a:rPr lang="ru-RU" sz="1600" dirty="0" err="1"/>
              <a:t>мікрорайонна</a:t>
            </a:r>
            <a:endParaRPr lang="ru-RU" sz="1600" dirty="0"/>
          </a:p>
        </p:txBody>
      </p:sp>
      <p:sp>
        <p:nvSpPr>
          <p:cNvPr id="8" name="Параллелограмм 1">
            <a:extLst>
              <a:ext uri="{FF2B5EF4-FFF2-40B4-BE49-F238E27FC236}">
                <a16:creationId xmlns:a16="http://schemas.microsoft.com/office/drawing/2014/main" id="{57583214-DA60-49A2-89E1-7A5CDF71C3D5}"/>
              </a:ext>
            </a:extLst>
          </p:cNvPr>
          <p:cNvSpPr/>
          <p:nvPr/>
        </p:nvSpPr>
        <p:spPr>
          <a:xfrm flipH="1">
            <a:off x="0" y="3582071"/>
            <a:ext cx="3204754" cy="646331"/>
          </a:xfrm>
          <a:custGeom>
            <a:avLst/>
            <a:gdLst>
              <a:gd name="connsiteX0" fmla="*/ 0 w 2583809"/>
              <a:gd name="connsiteY0" fmla="*/ 1417740 h 1417740"/>
              <a:gd name="connsiteX1" fmla="*/ 354435 w 2583809"/>
              <a:gd name="connsiteY1" fmla="*/ 0 h 1417740"/>
              <a:gd name="connsiteX2" fmla="*/ 2583809 w 2583809"/>
              <a:gd name="connsiteY2" fmla="*/ 0 h 1417740"/>
              <a:gd name="connsiteX3" fmla="*/ 2229374 w 2583809"/>
              <a:gd name="connsiteY3" fmla="*/ 1417740 h 1417740"/>
              <a:gd name="connsiteX4" fmla="*/ 0 w 2583809"/>
              <a:gd name="connsiteY4" fmla="*/ 1417740 h 1417740"/>
              <a:gd name="connsiteX0" fmla="*/ 0 w 2583809"/>
              <a:gd name="connsiteY0" fmla="*/ 1417740 h 1417740"/>
              <a:gd name="connsiteX1" fmla="*/ 757107 w 2583809"/>
              <a:gd name="connsiteY1" fmla="*/ 92279 h 1417740"/>
              <a:gd name="connsiteX2" fmla="*/ 2583809 w 2583809"/>
              <a:gd name="connsiteY2" fmla="*/ 0 h 1417740"/>
              <a:gd name="connsiteX3" fmla="*/ 2229374 w 2583809"/>
              <a:gd name="connsiteY3" fmla="*/ 1417740 h 1417740"/>
              <a:gd name="connsiteX4" fmla="*/ 0 w 2583809"/>
              <a:gd name="connsiteY4" fmla="*/ 1417740 h 1417740"/>
              <a:gd name="connsiteX0" fmla="*/ 0 w 2590101"/>
              <a:gd name="connsiteY0" fmla="*/ 1417740 h 1417740"/>
              <a:gd name="connsiteX1" fmla="*/ 757107 w 2590101"/>
              <a:gd name="connsiteY1" fmla="*/ 92279 h 1417740"/>
              <a:gd name="connsiteX2" fmla="*/ 2583809 w 2590101"/>
              <a:gd name="connsiteY2" fmla="*/ 0 h 1417740"/>
              <a:gd name="connsiteX3" fmla="*/ 2590101 w 2590101"/>
              <a:gd name="connsiteY3" fmla="*/ 1417740 h 1417740"/>
              <a:gd name="connsiteX4" fmla="*/ 0 w 2590101"/>
              <a:gd name="connsiteY4" fmla="*/ 1417740 h 1417740"/>
              <a:gd name="connsiteX0" fmla="*/ 0 w 2590101"/>
              <a:gd name="connsiteY0" fmla="*/ 1417740 h 1417740"/>
              <a:gd name="connsiteX1" fmla="*/ 815830 w 2590101"/>
              <a:gd name="connsiteY1" fmla="*/ 109057 h 1417740"/>
              <a:gd name="connsiteX2" fmla="*/ 2583809 w 2590101"/>
              <a:gd name="connsiteY2" fmla="*/ 0 h 1417740"/>
              <a:gd name="connsiteX3" fmla="*/ 2590101 w 2590101"/>
              <a:gd name="connsiteY3" fmla="*/ 1417740 h 1417740"/>
              <a:gd name="connsiteX4" fmla="*/ 0 w 2590101"/>
              <a:gd name="connsiteY4" fmla="*/ 1417740 h 1417740"/>
              <a:gd name="connsiteX0" fmla="*/ 0 w 2564934"/>
              <a:gd name="connsiteY0" fmla="*/ 1459685 h 1459685"/>
              <a:gd name="connsiteX1" fmla="*/ 790663 w 2564934"/>
              <a:gd name="connsiteY1" fmla="*/ 109057 h 1459685"/>
              <a:gd name="connsiteX2" fmla="*/ 2558642 w 2564934"/>
              <a:gd name="connsiteY2" fmla="*/ 0 h 1459685"/>
              <a:gd name="connsiteX3" fmla="*/ 2564934 w 2564934"/>
              <a:gd name="connsiteY3" fmla="*/ 1417740 h 1459685"/>
              <a:gd name="connsiteX4" fmla="*/ 0 w 2564934"/>
              <a:gd name="connsiteY4" fmla="*/ 1459685 h 1459685"/>
              <a:gd name="connsiteX0" fmla="*/ 0 w 2564934"/>
              <a:gd name="connsiteY0" fmla="*/ 1459685 h 1459685"/>
              <a:gd name="connsiteX1" fmla="*/ 815830 w 2564934"/>
              <a:gd name="connsiteY1" fmla="*/ 83890 h 1459685"/>
              <a:gd name="connsiteX2" fmla="*/ 2558642 w 2564934"/>
              <a:gd name="connsiteY2" fmla="*/ 0 h 1459685"/>
              <a:gd name="connsiteX3" fmla="*/ 2564934 w 2564934"/>
              <a:gd name="connsiteY3" fmla="*/ 1417740 h 1459685"/>
              <a:gd name="connsiteX4" fmla="*/ 0 w 2564934"/>
              <a:gd name="connsiteY4" fmla="*/ 1459685 h 1459685"/>
              <a:gd name="connsiteX0" fmla="*/ 0 w 2564934"/>
              <a:gd name="connsiteY0" fmla="*/ 1459685 h 1459685"/>
              <a:gd name="connsiteX1" fmla="*/ 840997 w 2564934"/>
              <a:gd name="connsiteY1" fmla="*/ 83890 h 1459685"/>
              <a:gd name="connsiteX2" fmla="*/ 2558642 w 2564934"/>
              <a:gd name="connsiteY2" fmla="*/ 0 h 1459685"/>
              <a:gd name="connsiteX3" fmla="*/ 2564934 w 2564934"/>
              <a:gd name="connsiteY3" fmla="*/ 1417740 h 1459685"/>
              <a:gd name="connsiteX4" fmla="*/ 0 w 2564934"/>
              <a:gd name="connsiteY4" fmla="*/ 1459685 h 145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934" h="1459685">
                <a:moveTo>
                  <a:pt x="0" y="1459685"/>
                </a:moveTo>
                <a:lnTo>
                  <a:pt x="840997" y="83890"/>
                </a:lnTo>
                <a:lnTo>
                  <a:pt x="2558642" y="0"/>
                </a:lnTo>
                <a:cubicBezTo>
                  <a:pt x="2560739" y="472580"/>
                  <a:pt x="2562837" y="945160"/>
                  <a:pt x="2564934" y="1417740"/>
                </a:cubicBezTo>
                <a:lnTo>
                  <a:pt x="0" y="14596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B2A70B-5217-47D3-A199-34D7A44009C7}"/>
              </a:ext>
            </a:extLst>
          </p:cNvPr>
          <p:cNvSpPr txBox="1"/>
          <p:nvPr/>
        </p:nvSpPr>
        <p:spPr>
          <a:xfrm>
            <a:off x="223340" y="3710702"/>
            <a:ext cx="245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Очікувані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результати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96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618" y="409576"/>
            <a:ext cx="6276975" cy="1006475"/>
          </a:xfrm>
        </p:spPr>
        <p:txBody>
          <a:bodyPr/>
          <a:lstStyle/>
          <a:p>
            <a:r>
              <a:rPr lang="uk-UA" dirty="0"/>
              <a:t>Заходи </a:t>
            </a:r>
            <a:r>
              <a:rPr lang="uk-UA" dirty="0" err="1"/>
              <a:t>проєкту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9EF9-F671-42F2-8A2A-0A2B220C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138226-6E2F-43D0-85B8-FC9C7B5342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r="13053"/>
          <a:stretch>
            <a:fillRect/>
          </a:stretch>
        </p:blipFill>
        <p:spPr>
          <a:xfrm>
            <a:off x="-176213" y="0"/>
            <a:ext cx="2206626" cy="1646238"/>
          </a:xfr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84ABA50-AF73-475A-9906-FE9A3E061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510518"/>
              </p:ext>
            </p:extLst>
          </p:nvPr>
        </p:nvGraphicFramePr>
        <p:xfrm>
          <a:off x="265709" y="1646239"/>
          <a:ext cx="8783273" cy="5684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270">
                  <a:extLst>
                    <a:ext uri="{9D8B030D-6E8A-4147-A177-3AD203B41FA5}">
                      <a16:colId xmlns:a16="http://schemas.microsoft.com/office/drawing/2014/main" val="2723252691"/>
                    </a:ext>
                  </a:extLst>
                </a:gridCol>
                <a:gridCol w="3239221">
                  <a:extLst>
                    <a:ext uri="{9D8B030D-6E8A-4147-A177-3AD203B41FA5}">
                      <a16:colId xmlns:a16="http://schemas.microsoft.com/office/drawing/2014/main" val="1715146725"/>
                    </a:ext>
                  </a:extLst>
                </a:gridCol>
                <a:gridCol w="1868782">
                  <a:extLst>
                    <a:ext uri="{9D8B030D-6E8A-4147-A177-3AD203B41FA5}">
                      <a16:colId xmlns:a16="http://schemas.microsoft.com/office/drawing/2014/main" val="2089994251"/>
                    </a:ext>
                  </a:extLst>
                </a:gridCol>
              </a:tblGrid>
              <a:tr h="606104">
                <a:tc>
                  <a:txBody>
                    <a:bodyPr/>
                    <a:lstStyle/>
                    <a:p>
                      <a:r>
                        <a:rPr lang="uk-UA" dirty="0"/>
                        <a:t>Заходи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Результати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Виконавці\Учасники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431012"/>
                  </a:ext>
                </a:extLst>
              </a:tr>
              <a:tr h="720262">
                <a:tc>
                  <a:txBody>
                    <a:bodyPr/>
                    <a:lstStyle/>
                    <a:p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Підготовка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території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обладнання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спортивного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майданчику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Визначення місця встановлення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Пашин О.К.</a:t>
                      </a:r>
                    </a:p>
                    <a:p>
                      <a:r>
                        <a:rPr lang="uk-UA" sz="1400" dirty="0"/>
                        <a:t>Ворона В.О.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243457"/>
                  </a:ext>
                </a:extLst>
              </a:tr>
              <a:tr h="1368498">
                <a:tc>
                  <a:txBody>
                    <a:bodyPr/>
                    <a:lstStyle/>
                    <a:p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Закупівля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доставка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обладнання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спортивного майданчика.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Закупка на сайті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https://kinderland.in.ua/sport-ploschadki/ulichnye-trenazhery/trenazhernyj-kompleks-kl-11-25-11-25.html</a:t>
                      </a:r>
                      <a:endParaRPr lang="uk-UA" sz="1400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Доставка Новою поштою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Пашин О.К.</a:t>
                      </a:r>
                    </a:p>
                    <a:p>
                      <a:r>
                        <a:rPr lang="uk-UA" sz="1400" dirty="0"/>
                        <a:t>Ворона В.О.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540116"/>
                  </a:ext>
                </a:extLst>
              </a:tr>
              <a:tr h="757597"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Підготовчі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встановлення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обладнання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розмітка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розміщення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обладнання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земельні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Облаштування місце під монтаж конструкції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Пашин О.К.</a:t>
                      </a:r>
                    </a:p>
                    <a:p>
                      <a:r>
                        <a:rPr lang="uk-UA" sz="1400" dirty="0"/>
                        <a:t>Ворона В.О.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334344"/>
                  </a:ext>
                </a:extLst>
              </a:tr>
              <a:tr h="346345"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обладнання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Встановлення конструкції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Пашин О.К.</a:t>
                      </a:r>
                    </a:p>
                    <a:p>
                      <a:r>
                        <a:rPr lang="uk-UA" sz="1400" dirty="0"/>
                        <a:t>Ворона В.О.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578566"/>
                  </a:ext>
                </a:extLst>
              </a:tr>
              <a:tr h="720262">
                <a:tc>
                  <a:txBody>
                    <a:bodyPr/>
                    <a:lstStyle/>
                    <a:p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Урочисте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відкриття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залученням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провідних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Workout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спортсменів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висвітлення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події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ЗМІ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Спортивне свято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Пашин О.К.</a:t>
                      </a:r>
                    </a:p>
                    <a:p>
                      <a:r>
                        <a:rPr lang="uk-UA" sz="1400" dirty="0"/>
                        <a:t>Ворона В.О.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202445"/>
                  </a:ext>
                </a:extLst>
              </a:tr>
              <a:tr h="3463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05003"/>
                  </a:ext>
                </a:extLst>
              </a:tr>
              <a:tr h="3463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432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60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Оцінка результатів та        </a:t>
            </a:r>
            <a:br>
              <a:rPr lang="uk-UA" dirty="0"/>
            </a:br>
            <a:r>
              <a:rPr lang="uk-UA" dirty="0"/>
              <a:t>                 розвиток </a:t>
            </a:r>
            <a:r>
              <a:rPr lang="uk-UA" dirty="0" err="1"/>
              <a:t>проєкту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A9CC8-C8C9-4F16-AFB3-7D6A8030C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" y="1693069"/>
            <a:ext cx="8364347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Tx/>
              <a:buChar char="-"/>
            </a:pPr>
            <a:r>
              <a:rPr lang="ru-RU" sz="1800" dirty="0" err="1"/>
              <a:t>щороку</a:t>
            </a:r>
            <a:r>
              <a:rPr lang="ru-RU" sz="1800" dirty="0"/>
              <a:t> </a:t>
            </a:r>
            <a:r>
              <a:rPr lang="ru-RU" sz="1800" dirty="0" err="1"/>
              <a:t>збільшуватиметься</a:t>
            </a:r>
            <a:r>
              <a:rPr lang="ru-RU" sz="1800" dirty="0"/>
              <a:t> </a:t>
            </a:r>
            <a:r>
              <a:rPr lang="ru-RU" sz="1800" dirty="0" err="1"/>
              <a:t>охоплення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</a:t>
            </a:r>
            <a:r>
              <a:rPr lang="ru-RU" sz="1800" dirty="0" err="1"/>
              <a:t>руховою</a:t>
            </a:r>
            <a:r>
              <a:rPr lang="ru-RU" sz="1800" dirty="0"/>
              <a:t> </a:t>
            </a:r>
            <a:r>
              <a:rPr lang="ru-RU" sz="1800" dirty="0" err="1"/>
              <a:t>активністю</a:t>
            </a:r>
            <a:r>
              <a:rPr lang="ru-RU" sz="1800" dirty="0"/>
              <a:t>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ru-RU" sz="1800" dirty="0" err="1"/>
              <a:t>покращиться</a:t>
            </a:r>
            <a:r>
              <a:rPr lang="ru-RU" sz="1800" dirty="0"/>
              <a:t> </a:t>
            </a:r>
            <a:r>
              <a:rPr lang="ru-RU" sz="1800" dirty="0" err="1"/>
              <a:t>інформованість</a:t>
            </a:r>
            <a:r>
              <a:rPr lang="ru-RU" sz="1800" dirty="0"/>
              <a:t> та </a:t>
            </a:r>
            <a:r>
              <a:rPr lang="ru-RU" sz="1800" dirty="0" err="1"/>
              <a:t>обізнаність</a:t>
            </a:r>
            <a:r>
              <a:rPr lang="ru-RU" sz="1800" dirty="0"/>
              <a:t> </a:t>
            </a:r>
            <a:r>
              <a:rPr lang="ru-RU" sz="1800" dirty="0" err="1"/>
              <a:t>різних</a:t>
            </a:r>
            <a:r>
              <a:rPr lang="ru-RU" sz="1800" dirty="0"/>
              <a:t> </a:t>
            </a:r>
            <a:r>
              <a:rPr lang="ru-RU" sz="1800" dirty="0" err="1"/>
              <a:t>груп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формування</a:t>
            </a:r>
            <a:r>
              <a:rPr lang="ru-RU" sz="1800" dirty="0"/>
              <a:t> здорового способу </a:t>
            </a:r>
            <a:r>
              <a:rPr lang="ru-RU" sz="1800" dirty="0" err="1"/>
              <a:t>життя</a:t>
            </a:r>
            <a:r>
              <a:rPr lang="ru-RU" sz="1800" dirty="0"/>
              <a:t> і </a:t>
            </a:r>
            <a:r>
              <a:rPr lang="ru-RU" sz="1800" dirty="0" err="1"/>
              <a:t>профілактики</a:t>
            </a:r>
            <a:r>
              <a:rPr lang="ru-RU" sz="1800" dirty="0"/>
              <a:t> </a:t>
            </a:r>
            <a:r>
              <a:rPr lang="ru-RU" sz="1800" dirty="0" err="1"/>
              <a:t>негативних</a:t>
            </a:r>
            <a:r>
              <a:rPr lang="ru-RU" sz="1800" dirty="0"/>
              <a:t> </a:t>
            </a:r>
            <a:r>
              <a:rPr lang="ru-RU" sz="1800" dirty="0" err="1"/>
              <a:t>явищ</a:t>
            </a:r>
            <a:r>
              <a:rPr lang="ru-RU" sz="1800" dirty="0"/>
              <a:t>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дітей</a:t>
            </a:r>
            <a:r>
              <a:rPr lang="ru-RU" sz="1800" dirty="0"/>
              <a:t> та </a:t>
            </a:r>
            <a:r>
              <a:rPr lang="ru-RU" sz="1800" dirty="0" err="1"/>
              <a:t>молоді</a:t>
            </a:r>
            <a:r>
              <a:rPr lang="ru-RU" sz="1800" dirty="0"/>
              <a:t>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ru-RU" sz="1800" dirty="0" err="1"/>
              <a:t>підвищити</a:t>
            </a:r>
            <a:r>
              <a:rPr lang="ru-RU" sz="1800" dirty="0"/>
              <a:t> </a:t>
            </a:r>
            <a:r>
              <a:rPr lang="ru-RU" sz="1800" dirty="0" err="1"/>
              <a:t>культурний</a:t>
            </a:r>
            <a:r>
              <a:rPr lang="ru-RU" sz="1800" dirty="0"/>
              <a:t> </a:t>
            </a:r>
            <a:r>
              <a:rPr lang="ru-RU" sz="1800" dirty="0" err="1"/>
              <a:t>рівень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 закладу та </a:t>
            </a:r>
            <a:r>
              <a:rPr lang="ru-RU" sz="1800" dirty="0" err="1"/>
              <a:t>мікрорайону</a:t>
            </a:r>
            <a:r>
              <a:rPr lang="ru-RU" sz="1800" dirty="0"/>
              <a:t> </a:t>
            </a:r>
            <a:r>
              <a:rPr lang="ru-RU" sz="1800" dirty="0" err="1"/>
              <a:t>завдяки</a:t>
            </a:r>
            <a:r>
              <a:rPr lang="ru-RU" sz="1800" dirty="0"/>
              <a:t> </a:t>
            </a:r>
            <a:r>
              <a:rPr lang="ru-RU" sz="1800" dirty="0" err="1"/>
              <a:t>організації</a:t>
            </a:r>
            <a:r>
              <a:rPr lang="ru-RU" sz="1800" dirty="0"/>
              <a:t> </a:t>
            </a:r>
            <a:r>
              <a:rPr lang="ru-RU" sz="1800" dirty="0" err="1"/>
              <a:t>спортивних</a:t>
            </a:r>
            <a:r>
              <a:rPr lang="ru-RU" sz="1800" dirty="0"/>
              <a:t> та </a:t>
            </a:r>
            <a:r>
              <a:rPr lang="ru-RU" sz="1800" dirty="0" err="1"/>
              <a:t>культурних</a:t>
            </a:r>
            <a:r>
              <a:rPr lang="ru-RU" sz="1800" dirty="0"/>
              <a:t> </a:t>
            </a:r>
            <a:r>
              <a:rPr lang="ru-RU" sz="1800" dirty="0" err="1"/>
              <a:t>заходів</a:t>
            </a:r>
            <a:r>
              <a:rPr lang="ru-RU" sz="1800" dirty="0"/>
              <a:t>;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ru-RU" sz="1800" dirty="0" err="1"/>
              <a:t>поліпшаться</a:t>
            </a:r>
            <a:r>
              <a:rPr lang="ru-RU" sz="1800" dirty="0"/>
              <a:t> </a:t>
            </a:r>
            <a:r>
              <a:rPr lang="ru-RU" sz="1800" dirty="0" err="1"/>
              <a:t>результати</a:t>
            </a:r>
            <a:r>
              <a:rPr lang="ru-RU" sz="1800" dirty="0"/>
              <a:t> </a:t>
            </a:r>
            <a:r>
              <a:rPr lang="ru-RU" sz="1800" dirty="0" err="1"/>
              <a:t>виступів</a:t>
            </a:r>
            <a:r>
              <a:rPr lang="ru-RU" sz="1800" dirty="0"/>
              <a:t> </a:t>
            </a:r>
            <a:r>
              <a:rPr lang="ru-RU" sz="1800" dirty="0" err="1"/>
              <a:t>учнівських</a:t>
            </a:r>
            <a:r>
              <a:rPr lang="ru-RU" sz="1800" dirty="0"/>
              <a:t> команд в </a:t>
            </a:r>
            <a:r>
              <a:rPr lang="ru-RU" sz="1800" dirty="0" err="1"/>
              <a:t>чемпіонатах</a:t>
            </a:r>
            <a:r>
              <a:rPr lang="ru-RU" sz="1800" dirty="0"/>
              <a:t> й </a:t>
            </a:r>
            <a:r>
              <a:rPr lang="ru-RU" sz="1800" dirty="0" err="1"/>
              <a:t>спартакіадах</a:t>
            </a:r>
            <a:r>
              <a:rPr lang="ru-RU" sz="1800" dirty="0"/>
              <a:t>  </a:t>
            </a:r>
            <a:r>
              <a:rPr lang="ru-RU" sz="1800" dirty="0" err="1"/>
              <a:t>міста</a:t>
            </a:r>
            <a:r>
              <a:rPr lang="ru-RU" sz="1800" dirty="0"/>
              <a:t> та </a:t>
            </a:r>
            <a:r>
              <a:rPr lang="ru-RU" sz="1800" dirty="0" err="1"/>
              <a:t>області</a:t>
            </a:r>
            <a:r>
              <a:rPr lang="ru-RU" sz="1800" dirty="0"/>
              <a:t> 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ru-RU" sz="1800" dirty="0"/>
              <a:t>на </a:t>
            </a:r>
            <a:r>
              <a:rPr lang="ru-RU" sz="1800" dirty="0" err="1"/>
              <a:t>етапі</a:t>
            </a:r>
            <a:r>
              <a:rPr lang="ru-RU" sz="1800" dirty="0"/>
              <a:t> </a:t>
            </a:r>
            <a:r>
              <a:rPr lang="ru-RU" sz="1800" dirty="0" err="1"/>
              <a:t>експлуатації</a:t>
            </a:r>
            <a:r>
              <a:rPr lang="ru-RU" sz="1800" dirty="0"/>
              <a:t> буде </a:t>
            </a:r>
            <a:r>
              <a:rPr lang="ru-RU" sz="1800" dirty="0" err="1"/>
              <a:t>здійснюватися</a:t>
            </a:r>
            <a:r>
              <a:rPr lang="ru-RU" sz="1800" dirty="0"/>
              <a:t> </a:t>
            </a:r>
            <a:r>
              <a:rPr lang="ru-RU" sz="1800" dirty="0" err="1"/>
              <a:t>постійний</a:t>
            </a:r>
            <a:r>
              <a:rPr lang="ru-RU" sz="1800" dirty="0"/>
              <a:t> контроль за </a:t>
            </a:r>
            <a:r>
              <a:rPr lang="ru-RU" sz="1800" dirty="0" err="1"/>
              <a:t>чистотою</a:t>
            </a:r>
            <a:r>
              <a:rPr lang="ru-RU" sz="1800" dirty="0"/>
              <a:t> та </a:t>
            </a:r>
            <a:r>
              <a:rPr lang="ru-RU" sz="1800" dirty="0" err="1"/>
              <a:t>дотриманням</a:t>
            </a:r>
            <a:r>
              <a:rPr lang="ru-RU" sz="1800" dirty="0"/>
              <a:t> правил </a:t>
            </a:r>
            <a:r>
              <a:rPr lang="ru-RU" sz="1800" dirty="0" err="1"/>
              <a:t>поведінки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руху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технічне</a:t>
            </a:r>
            <a:r>
              <a:rPr lang="ru-RU" sz="1800" dirty="0"/>
              <a:t> </a:t>
            </a:r>
            <a:r>
              <a:rPr lang="ru-RU" sz="1800" dirty="0" err="1"/>
              <a:t>обслуговування</a:t>
            </a:r>
            <a:r>
              <a:rPr lang="ru-RU" sz="1800" dirty="0"/>
              <a:t> спортивного комплексу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7845E2-EECA-41D4-A804-0ABDDA6A85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r="9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812176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PGO - STRIPES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E9343E"/>
      </a:accent1>
      <a:accent2>
        <a:srgbClr val="C7C8CB"/>
      </a:accent2>
      <a:accent3>
        <a:srgbClr val="000000"/>
      </a:accent3>
      <a:accent4>
        <a:srgbClr val="E9343E"/>
      </a:accent4>
      <a:accent5>
        <a:srgbClr val="E4E5E7"/>
      </a:accent5>
      <a:accent6>
        <a:srgbClr val="E87173"/>
      </a:accent6>
      <a:hlink>
        <a:srgbClr val="C7C8CB"/>
      </a:hlink>
      <a:folHlink>
        <a:srgbClr val="E9343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86_T_PGO_Stripes-4x3.pptx" id="{21E523C7-C862-4EDB-BE1A-BF39133E9402}" vid="{D60F7FD4-13D2-431E-A499-5CDFCB4CE3DE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86_T_PGO_Stripes-4x3.pptx" id="{21E523C7-C862-4EDB-BE1A-BF39133E9402}" vid="{C1C0699A-7ECF-4948-BEEE-1B65E44A0A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0186_T_PGO_Stripes-4x3</Template>
  <TotalTime>260</TotalTime>
  <Words>1050</Words>
  <Application>Microsoft Office PowerPoint</Application>
  <PresentationFormat>Экран (4:3)</PresentationFormat>
  <Paragraphs>104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PresentationGO</vt:lpstr>
      <vt:lpstr>Designed by PresentationGO</vt:lpstr>
      <vt:lpstr>Street Workout: секретна зброя, що завжди з тобою.</vt:lpstr>
      <vt:lpstr>Презентация PowerPoint</vt:lpstr>
      <vt:lpstr> Обсяг коштів та джерела фінансування:</vt:lpstr>
      <vt:lpstr>Бюджет проєкту</vt:lpstr>
      <vt:lpstr>Проблема</vt:lpstr>
      <vt:lpstr>Мета та завдання проєкту</vt:lpstr>
      <vt:lpstr>Цільові групи проекту</vt:lpstr>
      <vt:lpstr>Заходи проєкту</vt:lpstr>
      <vt:lpstr>Оцінка результатів та                          розвиток проєкту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Workout. Секретна зброя, що завжди з тобою</dc:title>
  <dc:creator>ВИКТОРИЯ</dc:creator>
  <dc:description>© Copyright PresentationGo.com</dc:description>
  <cp:lastModifiedBy>Костенко Ольга Юрьевна</cp:lastModifiedBy>
  <cp:revision>47</cp:revision>
  <dcterms:created xsi:type="dcterms:W3CDTF">2021-05-13T15:40:22Z</dcterms:created>
  <dcterms:modified xsi:type="dcterms:W3CDTF">2021-06-10T10:37:07Z</dcterms:modified>
  <cp:category>Templates</cp:category>
</cp:coreProperties>
</file>